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467" r:id="rId2"/>
    <p:sldId id="2462" r:id="rId3"/>
    <p:sldId id="2466" r:id="rId4"/>
    <p:sldId id="2463" r:id="rId5"/>
  </p:sldIdLst>
  <p:sldSz cx="30240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71A2"/>
    <a:srgbClr val="5297BA"/>
    <a:srgbClr val="9FAFC8"/>
    <a:srgbClr val="C8D0D3"/>
    <a:srgbClr val="0576A4"/>
    <a:srgbClr val="00A4B3"/>
    <a:srgbClr val="A3CBC2"/>
    <a:srgbClr val="7DB6CA"/>
    <a:srgbClr val="A1BC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40" autoAdjust="0"/>
    <p:restoredTop sz="94660"/>
  </p:normalViewPr>
  <p:slideViewPr>
    <p:cSldViewPr snapToGrid="0">
      <p:cViewPr varScale="1">
        <p:scale>
          <a:sx n="26" d="100"/>
          <a:sy n="26" d="100"/>
        </p:scale>
        <p:origin x="302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4BCC7-9C92-9A45-BED3-76B594CA6C8B}" type="datetimeFigureOut">
              <a:rPr kumimoji="1" lang="zh-CN" altLang="en-US" smtClean="0"/>
              <a:t>2024-10-09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8F9F0-2A02-C844-90F2-2C6342D4B0C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22764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70108"/>
            <a:ext cx="25704245" cy="15040222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690338"/>
            <a:ext cx="22680216" cy="10430151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3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202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300034"/>
            <a:ext cx="6520562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300034"/>
            <a:ext cx="19183683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06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5120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770172"/>
            <a:ext cx="26082248" cy="17970262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910440"/>
            <a:ext cx="26082248" cy="9450136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80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500170"/>
            <a:ext cx="12852122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500170"/>
            <a:ext cx="12852122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42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300044"/>
            <a:ext cx="26082248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590160"/>
            <a:ext cx="12793057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780233"/>
            <a:ext cx="1279305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590160"/>
            <a:ext cx="12856061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780233"/>
            <a:ext cx="12856061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97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630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365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220102"/>
            <a:ext cx="15309146" cy="30700453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26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220102"/>
            <a:ext cx="15309146" cy="30700453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69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300044"/>
            <a:ext cx="2608224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500170"/>
            <a:ext cx="2608224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B7F8-A6D1-47A9-A93A-3E8EAE0F06F9}" type="datetimeFigureOut">
              <a:rPr lang="zh-CN" altLang="en-US" smtClean="0"/>
              <a:t>2024-10-09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0040601"/>
            <a:ext cx="1020609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B62BE-74FF-4272-BDC0-3D043B498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380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72B5C-EC4F-81C1-D243-A8A66D332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流程图: 手动输入 16">
            <a:extLst>
              <a:ext uri="{FF2B5EF4-FFF2-40B4-BE49-F238E27FC236}">
                <a16:creationId xmlns:a16="http://schemas.microsoft.com/office/drawing/2014/main" id="{8133D2B9-0F1F-522D-4593-50F7B92C0B12}"/>
              </a:ext>
            </a:extLst>
          </p:cNvPr>
          <p:cNvSpPr/>
          <p:nvPr/>
        </p:nvSpPr>
        <p:spPr>
          <a:xfrm rot="5400000">
            <a:off x="4035201" y="3245023"/>
            <a:ext cx="1160586" cy="626418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48 w 10000"/>
              <a:gd name="connsiteY0" fmla="*/ 154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48 w 10000"/>
              <a:gd name="connsiteY4" fmla="*/ 154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248" y="1542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83" y="7181"/>
                  <a:pt x="165" y="4361"/>
                  <a:pt x="248" y="154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171">
            <a:extLst>
              <a:ext uri="{FF2B5EF4-FFF2-40B4-BE49-F238E27FC236}">
                <a16:creationId xmlns:a16="http://schemas.microsoft.com/office/drawing/2014/main" id="{B9188198-6006-D04F-79D4-6073FB3C9B4E}"/>
              </a:ext>
            </a:extLst>
          </p:cNvPr>
          <p:cNvSpPr/>
          <p:nvPr/>
        </p:nvSpPr>
        <p:spPr>
          <a:xfrm>
            <a:off x="1483401" y="6895683"/>
            <a:ext cx="13110119" cy="7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5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68F7D36-C9BD-69D1-1308-294921DE2E3C}"/>
              </a:ext>
            </a:extLst>
          </p:cNvPr>
          <p:cNvSpPr/>
          <p:nvPr/>
        </p:nvSpPr>
        <p:spPr>
          <a:xfrm>
            <a:off x="1491917" y="1500287"/>
            <a:ext cx="27359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Poster  Title</a:t>
            </a:r>
          </a:p>
        </p:txBody>
      </p:sp>
      <p:sp>
        <p:nvSpPr>
          <p:cNvPr id="34" name="Rectangle 171">
            <a:extLst>
              <a:ext uri="{FF2B5EF4-FFF2-40B4-BE49-F238E27FC236}">
                <a16:creationId xmlns:a16="http://schemas.microsoft.com/office/drawing/2014/main" id="{B3057ABC-DA84-4D6F-28A7-9CCCCB53D416}"/>
              </a:ext>
            </a:extLst>
          </p:cNvPr>
          <p:cNvSpPr/>
          <p:nvPr/>
        </p:nvSpPr>
        <p:spPr>
          <a:xfrm flipV="1">
            <a:off x="1440144" y="42080032"/>
            <a:ext cx="27360000" cy="57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92722E7-782D-1B90-7FB1-11E647FCF097}"/>
              </a:ext>
            </a:extLst>
          </p:cNvPr>
          <p:cNvSpPr txBox="1"/>
          <p:nvPr/>
        </p:nvSpPr>
        <p:spPr>
          <a:xfrm>
            <a:off x="2191067" y="5864313"/>
            <a:ext cx="509942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6600" dirty="0">
              <a:solidFill>
                <a:schemeClr val="bg1"/>
              </a:solidFill>
            </a:endParaRPr>
          </a:p>
        </p:txBody>
      </p:sp>
      <p:sp>
        <p:nvSpPr>
          <p:cNvPr id="16" name="箭头: V 形 15">
            <a:extLst>
              <a:ext uri="{FF2B5EF4-FFF2-40B4-BE49-F238E27FC236}">
                <a16:creationId xmlns:a16="http://schemas.microsoft.com/office/drawing/2014/main" id="{4B70BA7F-5A1A-03BC-06A3-A013362E9642}"/>
              </a:ext>
            </a:extLst>
          </p:cNvPr>
          <p:cNvSpPr/>
          <p:nvPr/>
        </p:nvSpPr>
        <p:spPr>
          <a:xfrm>
            <a:off x="1719184" y="6172611"/>
            <a:ext cx="335905" cy="515813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流程图: 手动输入 16">
            <a:extLst>
              <a:ext uri="{FF2B5EF4-FFF2-40B4-BE49-F238E27FC236}">
                <a16:creationId xmlns:a16="http://schemas.microsoft.com/office/drawing/2014/main" id="{BE0BD776-6825-B2F6-417E-00536EFA315F}"/>
              </a:ext>
            </a:extLst>
          </p:cNvPr>
          <p:cNvSpPr/>
          <p:nvPr/>
        </p:nvSpPr>
        <p:spPr>
          <a:xfrm rot="5400000">
            <a:off x="18250341" y="3245023"/>
            <a:ext cx="1160586" cy="626418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48 w 10000"/>
              <a:gd name="connsiteY0" fmla="*/ 154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48 w 10000"/>
              <a:gd name="connsiteY4" fmla="*/ 154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248" y="1542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83" y="7181"/>
                  <a:pt x="165" y="4361"/>
                  <a:pt x="248" y="154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ctangle 171">
            <a:extLst>
              <a:ext uri="{FF2B5EF4-FFF2-40B4-BE49-F238E27FC236}">
                <a16:creationId xmlns:a16="http://schemas.microsoft.com/office/drawing/2014/main" id="{28E1D8C3-D594-42D4-125E-F2AD9C53547F}"/>
              </a:ext>
            </a:extLst>
          </p:cNvPr>
          <p:cNvSpPr/>
          <p:nvPr/>
        </p:nvSpPr>
        <p:spPr>
          <a:xfrm>
            <a:off x="15698541" y="6895683"/>
            <a:ext cx="13110119" cy="7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5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16D0992-7FDA-7A83-F96B-548BEC95E877}"/>
              </a:ext>
            </a:extLst>
          </p:cNvPr>
          <p:cNvSpPr txBox="1"/>
          <p:nvPr/>
        </p:nvSpPr>
        <p:spPr>
          <a:xfrm>
            <a:off x="16406207" y="5864313"/>
            <a:ext cx="509942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</a:p>
        </p:txBody>
      </p:sp>
      <p:sp>
        <p:nvSpPr>
          <p:cNvPr id="21" name="箭头: V 形 20">
            <a:extLst>
              <a:ext uri="{FF2B5EF4-FFF2-40B4-BE49-F238E27FC236}">
                <a16:creationId xmlns:a16="http://schemas.microsoft.com/office/drawing/2014/main" id="{61713EA1-0689-6112-F017-8CF08966DD01}"/>
              </a:ext>
            </a:extLst>
          </p:cNvPr>
          <p:cNvSpPr/>
          <p:nvPr/>
        </p:nvSpPr>
        <p:spPr>
          <a:xfrm>
            <a:off x="15934324" y="6172611"/>
            <a:ext cx="335905" cy="515813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流程图: 手动输入 16">
            <a:extLst>
              <a:ext uri="{FF2B5EF4-FFF2-40B4-BE49-F238E27FC236}">
                <a16:creationId xmlns:a16="http://schemas.microsoft.com/office/drawing/2014/main" id="{EB589278-034A-C474-20A2-39EFD108E80D}"/>
              </a:ext>
            </a:extLst>
          </p:cNvPr>
          <p:cNvSpPr/>
          <p:nvPr/>
        </p:nvSpPr>
        <p:spPr>
          <a:xfrm rot="5400000">
            <a:off x="4035201" y="21490064"/>
            <a:ext cx="1160586" cy="626418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48 w 10000"/>
              <a:gd name="connsiteY0" fmla="*/ 154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48 w 10000"/>
              <a:gd name="connsiteY4" fmla="*/ 154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248" y="1542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83" y="7181"/>
                  <a:pt x="165" y="4361"/>
                  <a:pt x="248" y="154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171">
            <a:extLst>
              <a:ext uri="{FF2B5EF4-FFF2-40B4-BE49-F238E27FC236}">
                <a16:creationId xmlns:a16="http://schemas.microsoft.com/office/drawing/2014/main" id="{5AD9B884-3E20-18A0-7A2D-045FD3CA0DFF}"/>
              </a:ext>
            </a:extLst>
          </p:cNvPr>
          <p:cNvSpPr/>
          <p:nvPr/>
        </p:nvSpPr>
        <p:spPr>
          <a:xfrm>
            <a:off x="1483401" y="25140724"/>
            <a:ext cx="13110119" cy="7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5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7F2E0E9-CE95-C9CC-6C0A-83A9C9983469}"/>
              </a:ext>
            </a:extLst>
          </p:cNvPr>
          <p:cNvSpPr txBox="1"/>
          <p:nvPr/>
        </p:nvSpPr>
        <p:spPr>
          <a:xfrm>
            <a:off x="2191067" y="24109354"/>
            <a:ext cx="509942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zh-CN" altLang="en-US" sz="6600" dirty="0">
              <a:solidFill>
                <a:schemeClr val="bg1"/>
              </a:solidFill>
            </a:endParaRPr>
          </a:p>
        </p:txBody>
      </p:sp>
      <p:sp>
        <p:nvSpPr>
          <p:cNvPr id="27" name="箭头: V 形 26">
            <a:extLst>
              <a:ext uri="{FF2B5EF4-FFF2-40B4-BE49-F238E27FC236}">
                <a16:creationId xmlns:a16="http://schemas.microsoft.com/office/drawing/2014/main" id="{439499F7-ACB3-351B-A6E4-30D023B4F062}"/>
              </a:ext>
            </a:extLst>
          </p:cNvPr>
          <p:cNvSpPr/>
          <p:nvPr/>
        </p:nvSpPr>
        <p:spPr>
          <a:xfrm>
            <a:off x="1719184" y="24417652"/>
            <a:ext cx="335905" cy="515813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流程图: 手动输入 16">
            <a:extLst>
              <a:ext uri="{FF2B5EF4-FFF2-40B4-BE49-F238E27FC236}">
                <a16:creationId xmlns:a16="http://schemas.microsoft.com/office/drawing/2014/main" id="{3226C1E5-959D-1105-B3CB-E8D765211F2F}"/>
              </a:ext>
            </a:extLst>
          </p:cNvPr>
          <p:cNvSpPr/>
          <p:nvPr/>
        </p:nvSpPr>
        <p:spPr>
          <a:xfrm rot="5400000">
            <a:off x="18250341" y="21490064"/>
            <a:ext cx="1160586" cy="626418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48 w 10000"/>
              <a:gd name="connsiteY0" fmla="*/ 154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48 w 10000"/>
              <a:gd name="connsiteY4" fmla="*/ 154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248" y="1542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83" y="7181"/>
                  <a:pt x="165" y="4361"/>
                  <a:pt x="248" y="154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171">
            <a:extLst>
              <a:ext uri="{FF2B5EF4-FFF2-40B4-BE49-F238E27FC236}">
                <a16:creationId xmlns:a16="http://schemas.microsoft.com/office/drawing/2014/main" id="{E9ABD143-6BF5-B7CF-82DD-56368C37039C}"/>
              </a:ext>
            </a:extLst>
          </p:cNvPr>
          <p:cNvSpPr/>
          <p:nvPr/>
        </p:nvSpPr>
        <p:spPr>
          <a:xfrm>
            <a:off x="15698541" y="25140724"/>
            <a:ext cx="13110119" cy="7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5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2160BECF-B7F2-146F-0ECD-6CC77293A4D2}"/>
              </a:ext>
            </a:extLst>
          </p:cNvPr>
          <p:cNvSpPr txBox="1"/>
          <p:nvPr/>
        </p:nvSpPr>
        <p:spPr>
          <a:xfrm>
            <a:off x="16406207" y="24109354"/>
            <a:ext cx="509942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</a:p>
        </p:txBody>
      </p:sp>
      <p:sp>
        <p:nvSpPr>
          <p:cNvPr id="31" name="箭头: V 形 30">
            <a:extLst>
              <a:ext uri="{FF2B5EF4-FFF2-40B4-BE49-F238E27FC236}">
                <a16:creationId xmlns:a16="http://schemas.microsoft.com/office/drawing/2014/main" id="{A85B6E41-0090-7839-9E7A-A13EA238A7E2}"/>
              </a:ext>
            </a:extLst>
          </p:cNvPr>
          <p:cNvSpPr/>
          <p:nvPr/>
        </p:nvSpPr>
        <p:spPr>
          <a:xfrm>
            <a:off x="15934324" y="24417652"/>
            <a:ext cx="335905" cy="515813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1C62C05E-213E-EBDE-1125-FAA137B2AC0D}"/>
              </a:ext>
            </a:extLst>
          </p:cNvPr>
          <p:cNvSpPr/>
          <p:nvPr/>
        </p:nvSpPr>
        <p:spPr>
          <a:xfrm>
            <a:off x="5252312" y="4105126"/>
            <a:ext cx="62641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项目成员组：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D4AEB50C-7BAE-1859-54B9-CDC54B9E228B}"/>
              </a:ext>
            </a:extLst>
          </p:cNvPr>
          <p:cNvSpPr/>
          <p:nvPr/>
        </p:nvSpPr>
        <p:spPr>
          <a:xfrm>
            <a:off x="13075001" y="4105126"/>
            <a:ext cx="48917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学术导师：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93F34DE0-B341-DB3E-BE56-B609BC6D082D}"/>
              </a:ext>
            </a:extLst>
          </p:cNvPr>
          <p:cNvSpPr/>
          <p:nvPr/>
        </p:nvSpPr>
        <p:spPr>
          <a:xfrm>
            <a:off x="20879918" y="4105126"/>
            <a:ext cx="49243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项目导师：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8DA2CD6-D483-5AB8-F011-670A6C43A8BE}"/>
              </a:ext>
            </a:extLst>
          </p:cNvPr>
          <p:cNvSpPr/>
          <p:nvPr/>
        </p:nvSpPr>
        <p:spPr>
          <a:xfrm>
            <a:off x="1491917" y="931875"/>
            <a:ext cx="27308227" cy="41205757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45B6E78-DF25-83EA-014C-02AED2C6DA0B}"/>
              </a:ext>
            </a:extLst>
          </p:cNvPr>
          <p:cNvSpPr/>
          <p:nvPr/>
        </p:nvSpPr>
        <p:spPr>
          <a:xfrm>
            <a:off x="2464370" y="14391431"/>
            <a:ext cx="25415092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80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此</a:t>
            </a:r>
            <a:r>
              <a:rPr lang="en-US" altLang="zh-CN" sz="80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POSTER</a:t>
            </a:r>
            <a:r>
              <a:rPr lang="zh-CN" altLang="en-US" sz="80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为说明页，</a:t>
            </a:r>
            <a:endParaRPr lang="en-US" altLang="zh-CN" sz="80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80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以下几页为示例页，</a:t>
            </a:r>
            <a:endParaRPr lang="en-US" altLang="zh-CN" sz="80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80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小标题可以根据内容进行更改，也可以重新版块划分</a:t>
            </a:r>
            <a:endParaRPr lang="en-US" altLang="zh-CN" sz="80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80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展示内容请控制在红色边框内</a:t>
            </a:r>
            <a:endParaRPr lang="en-US" altLang="zh-CN" sz="80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/>
            <a:endParaRPr lang="en-US" altLang="zh-CN" sz="80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663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7BE7FC55-78B8-54AA-2169-9E75C7C6F378}"/>
              </a:ext>
            </a:extLst>
          </p:cNvPr>
          <p:cNvSpPr/>
          <p:nvPr/>
        </p:nvSpPr>
        <p:spPr>
          <a:xfrm>
            <a:off x="1433021" y="6376706"/>
            <a:ext cx="27359999" cy="8377254"/>
          </a:xfrm>
          <a:prstGeom prst="roundRect">
            <a:avLst>
              <a:gd name="adj" fmla="val 5752"/>
            </a:avLst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圆角矩形 32">
            <a:extLst>
              <a:ext uri="{FF2B5EF4-FFF2-40B4-BE49-F238E27FC236}">
                <a16:creationId xmlns:a16="http://schemas.microsoft.com/office/drawing/2014/main" id="{1A363C96-B5B5-51C0-39F3-6A623471953A}"/>
              </a:ext>
            </a:extLst>
          </p:cNvPr>
          <p:cNvSpPr/>
          <p:nvPr/>
        </p:nvSpPr>
        <p:spPr>
          <a:xfrm>
            <a:off x="1433022" y="5730692"/>
            <a:ext cx="6336000" cy="1143762"/>
          </a:xfrm>
          <a:prstGeom prst="roundRect">
            <a:avLst>
              <a:gd name="adj" fmla="val 21911"/>
            </a:avLst>
          </a:pr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1"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FA032C5D-83EC-0D9C-372D-4E73770AC0BA}"/>
              </a:ext>
            </a:extLst>
          </p:cNvPr>
          <p:cNvSpPr/>
          <p:nvPr/>
        </p:nvSpPr>
        <p:spPr>
          <a:xfrm>
            <a:off x="1433021" y="16045988"/>
            <a:ext cx="27359999" cy="8377254"/>
          </a:xfrm>
          <a:prstGeom prst="roundRect">
            <a:avLst>
              <a:gd name="adj" fmla="val 5752"/>
            </a:avLst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2">
            <a:extLst>
              <a:ext uri="{FF2B5EF4-FFF2-40B4-BE49-F238E27FC236}">
                <a16:creationId xmlns:a16="http://schemas.microsoft.com/office/drawing/2014/main" id="{200070A1-7B81-EA70-C2D0-C04332679C43}"/>
              </a:ext>
            </a:extLst>
          </p:cNvPr>
          <p:cNvSpPr/>
          <p:nvPr/>
        </p:nvSpPr>
        <p:spPr>
          <a:xfrm>
            <a:off x="1433022" y="15399974"/>
            <a:ext cx="6336000" cy="1143762"/>
          </a:xfrm>
          <a:prstGeom prst="roundRect">
            <a:avLst>
              <a:gd name="adj" fmla="val 21911"/>
            </a:avLst>
          </a:pr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1"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CF52FF99-061F-BCAE-96A9-965142C038F5}"/>
              </a:ext>
            </a:extLst>
          </p:cNvPr>
          <p:cNvSpPr/>
          <p:nvPr/>
        </p:nvSpPr>
        <p:spPr>
          <a:xfrm>
            <a:off x="1433021" y="25789403"/>
            <a:ext cx="27359999" cy="8377254"/>
          </a:xfrm>
          <a:prstGeom prst="roundRect">
            <a:avLst>
              <a:gd name="adj" fmla="val 5752"/>
            </a:avLst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32">
            <a:extLst>
              <a:ext uri="{FF2B5EF4-FFF2-40B4-BE49-F238E27FC236}">
                <a16:creationId xmlns:a16="http://schemas.microsoft.com/office/drawing/2014/main" id="{515088A9-BEA9-AFD4-DF21-D6CBD1E4A5B8}"/>
              </a:ext>
            </a:extLst>
          </p:cNvPr>
          <p:cNvSpPr/>
          <p:nvPr/>
        </p:nvSpPr>
        <p:spPr>
          <a:xfrm>
            <a:off x="1433022" y="25143389"/>
            <a:ext cx="6336000" cy="1143762"/>
          </a:xfrm>
          <a:prstGeom prst="roundRect">
            <a:avLst>
              <a:gd name="adj" fmla="val 21911"/>
            </a:avLst>
          </a:pr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1"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49A1DE8E-34D3-91D7-6232-26F2D3BE3BD8}"/>
              </a:ext>
            </a:extLst>
          </p:cNvPr>
          <p:cNvSpPr/>
          <p:nvPr/>
        </p:nvSpPr>
        <p:spPr>
          <a:xfrm>
            <a:off x="1433021" y="35409239"/>
            <a:ext cx="27359999" cy="6728393"/>
          </a:xfrm>
          <a:prstGeom prst="roundRect">
            <a:avLst>
              <a:gd name="adj" fmla="val 5752"/>
            </a:avLst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32">
            <a:extLst>
              <a:ext uri="{FF2B5EF4-FFF2-40B4-BE49-F238E27FC236}">
                <a16:creationId xmlns:a16="http://schemas.microsoft.com/office/drawing/2014/main" id="{C3168C44-29B8-5380-A24F-4DEB6B6FBA63}"/>
              </a:ext>
            </a:extLst>
          </p:cNvPr>
          <p:cNvSpPr/>
          <p:nvPr/>
        </p:nvSpPr>
        <p:spPr>
          <a:xfrm>
            <a:off x="1433022" y="34763225"/>
            <a:ext cx="6336000" cy="1143762"/>
          </a:xfrm>
          <a:prstGeom prst="roundRect">
            <a:avLst>
              <a:gd name="adj" fmla="val 21911"/>
            </a:avLst>
          </a:pr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1" lang="en-US" altLang="zh-C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7AD0697-3ACC-AF4A-6F55-DCE0739FBDD7}"/>
              </a:ext>
            </a:extLst>
          </p:cNvPr>
          <p:cNvSpPr/>
          <p:nvPr/>
        </p:nvSpPr>
        <p:spPr>
          <a:xfrm>
            <a:off x="1491917" y="1500287"/>
            <a:ext cx="27359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Poster  Title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B779C4B-4A2C-AC81-F601-F7F3ED0DDCCC}"/>
              </a:ext>
            </a:extLst>
          </p:cNvPr>
          <p:cNvSpPr/>
          <p:nvPr/>
        </p:nvSpPr>
        <p:spPr>
          <a:xfrm>
            <a:off x="5252312" y="4105126"/>
            <a:ext cx="62641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项目成员组：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0401EFD-B35E-EF1E-0B17-0440D3ABD877}"/>
              </a:ext>
            </a:extLst>
          </p:cNvPr>
          <p:cNvSpPr/>
          <p:nvPr/>
        </p:nvSpPr>
        <p:spPr>
          <a:xfrm>
            <a:off x="13075001" y="4105126"/>
            <a:ext cx="48917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学术导师：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7D8AF575-D7E6-F49D-9E3F-6FFD0C0D8050}"/>
              </a:ext>
            </a:extLst>
          </p:cNvPr>
          <p:cNvSpPr/>
          <p:nvPr/>
        </p:nvSpPr>
        <p:spPr>
          <a:xfrm>
            <a:off x="20879918" y="4105126"/>
            <a:ext cx="49243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项目导师：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17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36AEBB-4023-74FA-687F-14D659C3A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流程图: 手动输入 16">
            <a:extLst>
              <a:ext uri="{FF2B5EF4-FFF2-40B4-BE49-F238E27FC236}">
                <a16:creationId xmlns:a16="http://schemas.microsoft.com/office/drawing/2014/main" id="{FA62303A-6A09-CF5A-9680-35145DFC1B4B}"/>
              </a:ext>
            </a:extLst>
          </p:cNvPr>
          <p:cNvSpPr/>
          <p:nvPr/>
        </p:nvSpPr>
        <p:spPr>
          <a:xfrm rot="5400000">
            <a:off x="4035201" y="3245023"/>
            <a:ext cx="1160586" cy="626418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48 w 10000"/>
              <a:gd name="connsiteY0" fmla="*/ 154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48 w 10000"/>
              <a:gd name="connsiteY4" fmla="*/ 154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248" y="1542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83" y="7181"/>
                  <a:pt x="165" y="4361"/>
                  <a:pt x="248" y="154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171">
            <a:extLst>
              <a:ext uri="{FF2B5EF4-FFF2-40B4-BE49-F238E27FC236}">
                <a16:creationId xmlns:a16="http://schemas.microsoft.com/office/drawing/2014/main" id="{B9F7DEE8-776B-9215-34F9-13C365F313AC}"/>
              </a:ext>
            </a:extLst>
          </p:cNvPr>
          <p:cNvSpPr/>
          <p:nvPr/>
        </p:nvSpPr>
        <p:spPr>
          <a:xfrm>
            <a:off x="1483401" y="6895683"/>
            <a:ext cx="13110119" cy="7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5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C7AB965-02A5-AE34-4347-DFB86052A40A}"/>
              </a:ext>
            </a:extLst>
          </p:cNvPr>
          <p:cNvSpPr/>
          <p:nvPr/>
        </p:nvSpPr>
        <p:spPr>
          <a:xfrm>
            <a:off x="1491917" y="1500287"/>
            <a:ext cx="27359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Poster  Title</a:t>
            </a:r>
          </a:p>
        </p:txBody>
      </p:sp>
      <p:sp>
        <p:nvSpPr>
          <p:cNvPr id="34" name="Rectangle 171">
            <a:extLst>
              <a:ext uri="{FF2B5EF4-FFF2-40B4-BE49-F238E27FC236}">
                <a16:creationId xmlns:a16="http://schemas.microsoft.com/office/drawing/2014/main" id="{DFE2D75E-F786-2D07-B313-F082CB34DCD4}"/>
              </a:ext>
            </a:extLst>
          </p:cNvPr>
          <p:cNvSpPr/>
          <p:nvPr/>
        </p:nvSpPr>
        <p:spPr>
          <a:xfrm flipV="1">
            <a:off x="1440144" y="42080032"/>
            <a:ext cx="27360000" cy="57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8057B27-7D68-86F6-27C9-191837139978}"/>
              </a:ext>
            </a:extLst>
          </p:cNvPr>
          <p:cNvSpPr txBox="1"/>
          <p:nvPr/>
        </p:nvSpPr>
        <p:spPr>
          <a:xfrm>
            <a:off x="2191067" y="5864313"/>
            <a:ext cx="509942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6600" dirty="0">
              <a:solidFill>
                <a:schemeClr val="bg1"/>
              </a:solidFill>
            </a:endParaRPr>
          </a:p>
        </p:txBody>
      </p:sp>
      <p:sp>
        <p:nvSpPr>
          <p:cNvPr id="16" name="箭头: V 形 15">
            <a:extLst>
              <a:ext uri="{FF2B5EF4-FFF2-40B4-BE49-F238E27FC236}">
                <a16:creationId xmlns:a16="http://schemas.microsoft.com/office/drawing/2014/main" id="{D106176E-BA7B-0C42-F7FB-D1261215F175}"/>
              </a:ext>
            </a:extLst>
          </p:cNvPr>
          <p:cNvSpPr/>
          <p:nvPr/>
        </p:nvSpPr>
        <p:spPr>
          <a:xfrm>
            <a:off x="1719184" y="6172611"/>
            <a:ext cx="335905" cy="515813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流程图: 手动输入 16">
            <a:extLst>
              <a:ext uri="{FF2B5EF4-FFF2-40B4-BE49-F238E27FC236}">
                <a16:creationId xmlns:a16="http://schemas.microsoft.com/office/drawing/2014/main" id="{62EC66F3-35EE-32BA-F8F4-5D5E0883C273}"/>
              </a:ext>
            </a:extLst>
          </p:cNvPr>
          <p:cNvSpPr/>
          <p:nvPr/>
        </p:nvSpPr>
        <p:spPr>
          <a:xfrm rot="5400000">
            <a:off x="18250341" y="3245023"/>
            <a:ext cx="1160586" cy="626418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48 w 10000"/>
              <a:gd name="connsiteY0" fmla="*/ 154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48 w 10000"/>
              <a:gd name="connsiteY4" fmla="*/ 154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248" y="1542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83" y="7181"/>
                  <a:pt x="165" y="4361"/>
                  <a:pt x="248" y="154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ctangle 171">
            <a:extLst>
              <a:ext uri="{FF2B5EF4-FFF2-40B4-BE49-F238E27FC236}">
                <a16:creationId xmlns:a16="http://schemas.microsoft.com/office/drawing/2014/main" id="{3AEADC90-B08F-D94C-F8A6-520B9D8A9490}"/>
              </a:ext>
            </a:extLst>
          </p:cNvPr>
          <p:cNvSpPr/>
          <p:nvPr/>
        </p:nvSpPr>
        <p:spPr>
          <a:xfrm>
            <a:off x="15698541" y="6895683"/>
            <a:ext cx="13110119" cy="7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5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13F2F92-D635-7623-F7D6-DE815A7955F0}"/>
              </a:ext>
            </a:extLst>
          </p:cNvPr>
          <p:cNvSpPr txBox="1"/>
          <p:nvPr/>
        </p:nvSpPr>
        <p:spPr>
          <a:xfrm>
            <a:off x="16406207" y="5864313"/>
            <a:ext cx="509942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</a:p>
        </p:txBody>
      </p:sp>
      <p:sp>
        <p:nvSpPr>
          <p:cNvPr id="21" name="箭头: V 形 20">
            <a:extLst>
              <a:ext uri="{FF2B5EF4-FFF2-40B4-BE49-F238E27FC236}">
                <a16:creationId xmlns:a16="http://schemas.microsoft.com/office/drawing/2014/main" id="{787B73A2-119E-63A2-07D9-EB0F2E6E884A}"/>
              </a:ext>
            </a:extLst>
          </p:cNvPr>
          <p:cNvSpPr/>
          <p:nvPr/>
        </p:nvSpPr>
        <p:spPr>
          <a:xfrm>
            <a:off x="15934324" y="6172611"/>
            <a:ext cx="335905" cy="515813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4" name="流程图: 手动输入 16">
            <a:extLst>
              <a:ext uri="{FF2B5EF4-FFF2-40B4-BE49-F238E27FC236}">
                <a16:creationId xmlns:a16="http://schemas.microsoft.com/office/drawing/2014/main" id="{0BDCDAC0-A60B-E91E-2E8F-E5028DA9CA65}"/>
              </a:ext>
            </a:extLst>
          </p:cNvPr>
          <p:cNvSpPr/>
          <p:nvPr/>
        </p:nvSpPr>
        <p:spPr>
          <a:xfrm rot="5400000">
            <a:off x="4035201" y="21490064"/>
            <a:ext cx="1160586" cy="626418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48 w 10000"/>
              <a:gd name="connsiteY0" fmla="*/ 154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48 w 10000"/>
              <a:gd name="connsiteY4" fmla="*/ 154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248" y="1542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83" y="7181"/>
                  <a:pt x="165" y="4361"/>
                  <a:pt x="248" y="154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ectangle 171">
            <a:extLst>
              <a:ext uri="{FF2B5EF4-FFF2-40B4-BE49-F238E27FC236}">
                <a16:creationId xmlns:a16="http://schemas.microsoft.com/office/drawing/2014/main" id="{0FB464B2-68C3-299D-B899-BA8D18DE493C}"/>
              </a:ext>
            </a:extLst>
          </p:cNvPr>
          <p:cNvSpPr/>
          <p:nvPr/>
        </p:nvSpPr>
        <p:spPr>
          <a:xfrm>
            <a:off x="1483401" y="25140724"/>
            <a:ext cx="13110119" cy="7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5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D7AD2AE4-23AC-C471-B8D9-4C035A95D958}"/>
              </a:ext>
            </a:extLst>
          </p:cNvPr>
          <p:cNvSpPr txBox="1"/>
          <p:nvPr/>
        </p:nvSpPr>
        <p:spPr>
          <a:xfrm>
            <a:off x="2191067" y="24109354"/>
            <a:ext cx="509942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zh-CN" altLang="en-US" sz="6600" dirty="0">
              <a:solidFill>
                <a:schemeClr val="bg1"/>
              </a:solidFill>
            </a:endParaRPr>
          </a:p>
        </p:txBody>
      </p:sp>
      <p:sp>
        <p:nvSpPr>
          <p:cNvPr id="27" name="箭头: V 形 26">
            <a:extLst>
              <a:ext uri="{FF2B5EF4-FFF2-40B4-BE49-F238E27FC236}">
                <a16:creationId xmlns:a16="http://schemas.microsoft.com/office/drawing/2014/main" id="{129A14A9-9476-D0FE-9608-BE556E3F3CA8}"/>
              </a:ext>
            </a:extLst>
          </p:cNvPr>
          <p:cNvSpPr/>
          <p:nvPr/>
        </p:nvSpPr>
        <p:spPr>
          <a:xfrm>
            <a:off x="1719184" y="24417652"/>
            <a:ext cx="335905" cy="515813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流程图: 手动输入 16">
            <a:extLst>
              <a:ext uri="{FF2B5EF4-FFF2-40B4-BE49-F238E27FC236}">
                <a16:creationId xmlns:a16="http://schemas.microsoft.com/office/drawing/2014/main" id="{B6093B6F-91DC-1B0D-7DDF-653CF67CB2F9}"/>
              </a:ext>
            </a:extLst>
          </p:cNvPr>
          <p:cNvSpPr/>
          <p:nvPr/>
        </p:nvSpPr>
        <p:spPr>
          <a:xfrm rot="5400000">
            <a:off x="18250341" y="21490064"/>
            <a:ext cx="1160586" cy="626418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248 w 10000"/>
              <a:gd name="connsiteY0" fmla="*/ 1542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248 w 10000"/>
              <a:gd name="connsiteY4" fmla="*/ 154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248" y="1542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ubicBezTo>
                  <a:pt x="83" y="7181"/>
                  <a:pt x="165" y="4361"/>
                  <a:pt x="248" y="154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Rectangle 171">
            <a:extLst>
              <a:ext uri="{FF2B5EF4-FFF2-40B4-BE49-F238E27FC236}">
                <a16:creationId xmlns:a16="http://schemas.microsoft.com/office/drawing/2014/main" id="{992F4E36-B58E-F9DB-BDC3-4159AF973A59}"/>
              </a:ext>
            </a:extLst>
          </p:cNvPr>
          <p:cNvSpPr/>
          <p:nvPr/>
        </p:nvSpPr>
        <p:spPr>
          <a:xfrm>
            <a:off x="15698541" y="25140724"/>
            <a:ext cx="13110119" cy="7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5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FBDCEC93-7B1D-BF20-A06C-A9944319EEBE}"/>
              </a:ext>
            </a:extLst>
          </p:cNvPr>
          <p:cNvSpPr txBox="1"/>
          <p:nvPr/>
        </p:nvSpPr>
        <p:spPr>
          <a:xfrm>
            <a:off x="16406207" y="24109354"/>
            <a:ext cx="509942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</a:p>
        </p:txBody>
      </p:sp>
      <p:sp>
        <p:nvSpPr>
          <p:cNvPr id="31" name="箭头: V 形 30">
            <a:extLst>
              <a:ext uri="{FF2B5EF4-FFF2-40B4-BE49-F238E27FC236}">
                <a16:creationId xmlns:a16="http://schemas.microsoft.com/office/drawing/2014/main" id="{4F6A73CB-2BC9-9B31-D8C4-BE893C5050BF}"/>
              </a:ext>
            </a:extLst>
          </p:cNvPr>
          <p:cNvSpPr/>
          <p:nvPr/>
        </p:nvSpPr>
        <p:spPr>
          <a:xfrm>
            <a:off x="15934324" y="24417652"/>
            <a:ext cx="335905" cy="515813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0054C34-BA0E-73DF-A949-EC33D8F34850}"/>
              </a:ext>
            </a:extLst>
          </p:cNvPr>
          <p:cNvSpPr/>
          <p:nvPr/>
        </p:nvSpPr>
        <p:spPr>
          <a:xfrm>
            <a:off x="5252312" y="4105126"/>
            <a:ext cx="62641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项目成员组：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D1C951F6-566C-F3A8-D77A-ADF7211D70C9}"/>
              </a:ext>
            </a:extLst>
          </p:cNvPr>
          <p:cNvSpPr/>
          <p:nvPr/>
        </p:nvSpPr>
        <p:spPr>
          <a:xfrm>
            <a:off x="13075001" y="4105126"/>
            <a:ext cx="48917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学术导师：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09C187A0-4A36-B7F4-7718-C0F206562F66}"/>
              </a:ext>
            </a:extLst>
          </p:cNvPr>
          <p:cNvSpPr/>
          <p:nvPr/>
        </p:nvSpPr>
        <p:spPr>
          <a:xfrm>
            <a:off x="20879918" y="4105126"/>
            <a:ext cx="49243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项目导师：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69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71">
            <a:extLst>
              <a:ext uri="{FF2B5EF4-FFF2-40B4-BE49-F238E27FC236}">
                <a16:creationId xmlns:a16="http://schemas.microsoft.com/office/drawing/2014/main" id="{DCAFD7C2-05E1-4CD7-9CAE-761A41854EAB}"/>
              </a:ext>
            </a:extLst>
          </p:cNvPr>
          <p:cNvSpPr/>
          <p:nvPr/>
        </p:nvSpPr>
        <p:spPr>
          <a:xfrm flipV="1">
            <a:off x="1440144" y="42080032"/>
            <a:ext cx="27360000" cy="57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28FB9CD-1C97-7314-D5E8-8A9F94132F34}"/>
              </a:ext>
            </a:extLst>
          </p:cNvPr>
          <p:cNvSpPr txBox="1"/>
          <p:nvPr/>
        </p:nvSpPr>
        <p:spPr>
          <a:xfrm>
            <a:off x="1734169" y="5632309"/>
            <a:ext cx="27417943" cy="38310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4500" dirty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  <a:sym typeface="+mn-ea"/>
              </a:rPr>
              <a:t> Abstract: </a:t>
            </a:r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E056E1F5-EA3E-88B2-3466-AA2A46E3FBE5}"/>
              </a:ext>
            </a:extLst>
          </p:cNvPr>
          <p:cNvGrpSpPr/>
          <p:nvPr/>
        </p:nvGrpSpPr>
        <p:grpSpPr>
          <a:xfrm>
            <a:off x="1440144" y="18287558"/>
            <a:ext cx="27360000" cy="1152000"/>
            <a:chOff x="2125002" y="13443707"/>
            <a:chExt cx="26592027" cy="1243756"/>
          </a:xfrm>
        </p:grpSpPr>
        <p:sp>
          <p:nvSpPr>
            <p:cNvPr id="11" name="圆角矩形 28">
              <a:extLst>
                <a:ext uri="{FF2B5EF4-FFF2-40B4-BE49-F238E27FC236}">
                  <a16:creationId xmlns:a16="http://schemas.microsoft.com/office/drawing/2014/main" id="{F17E5CFF-BB2A-9991-7BAC-A2CDC5928C53}"/>
                </a:ext>
              </a:extLst>
            </p:cNvPr>
            <p:cNvSpPr/>
            <p:nvPr/>
          </p:nvSpPr>
          <p:spPr>
            <a:xfrm>
              <a:off x="2125002" y="13452601"/>
              <a:ext cx="26592027" cy="1234862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  <a:alpha val="5294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圆角矩形 52">
              <a:extLst>
                <a:ext uri="{FF2B5EF4-FFF2-40B4-BE49-F238E27FC236}">
                  <a16:creationId xmlns:a16="http://schemas.microsoft.com/office/drawing/2014/main" id="{47C73503-3968-0175-243E-85D81BC0DC28}"/>
                </a:ext>
              </a:extLst>
            </p:cNvPr>
            <p:cNvSpPr/>
            <p:nvPr/>
          </p:nvSpPr>
          <p:spPr>
            <a:xfrm>
              <a:off x="2125003" y="13443707"/>
              <a:ext cx="5085632" cy="123486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/>
                </a:gs>
                <a:gs pos="99000">
                  <a:schemeClr val="accent2">
                    <a:lumMod val="40000"/>
                    <a:lumOff val="6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zh-CN" sz="6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Method</a:t>
              </a:r>
              <a:endParaRPr kumimoji="1"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圆角矩形 31">
            <a:extLst>
              <a:ext uri="{FF2B5EF4-FFF2-40B4-BE49-F238E27FC236}">
                <a16:creationId xmlns:a16="http://schemas.microsoft.com/office/drawing/2014/main" id="{4BB49522-6972-5CC4-3387-BFCB101D8248}"/>
              </a:ext>
            </a:extLst>
          </p:cNvPr>
          <p:cNvSpPr/>
          <p:nvPr/>
        </p:nvSpPr>
        <p:spPr>
          <a:xfrm>
            <a:off x="1440145" y="9099968"/>
            <a:ext cx="27360000" cy="1143762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圆角矩形 32">
            <a:extLst>
              <a:ext uri="{FF2B5EF4-FFF2-40B4-BE49-F238E27FC236}">
                <a16:creationId xmlns:a16="http://schemas.microsoft.com/office/drawing/2014/main" id="{DABE84D0-F4DC-8E20-4D52-626B115D0421}"/>
              </a:ext>
            </a:extLst>
          </p:cNvPr>
          <p:cNvSpPr/>
          <p:nvPr/>
        </p:nvSpPr>
        <p:spPr>
          <a:xfrm>
            <a:off x="1440144" y="9091730"/>
            <a:ext cx="5232505" cy="114376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/>
              </a:gs>
              <a:gs pos="99000">
                <a:schemeClr val="accent2">
                  <a:lumMod val="40000"/>
                  <a:lumOff val="6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zh-CN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Introduction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5EBBEA1C-E7DC-E8C0-B069-FED44CA8B59C}"/>
              </a:ext>
            </a:extLst>
          </p:cNvPr>
          <p:cNvGrpSpPr/>
          <p:nvPr/>
        </p:nvGrpSpPr>
        <p:grpSpPr>
          <a:xfrm>
            <a:off x="1440143" y="37341050"/>
            <a:ext cx="27360000" cy="1152000"/>
            <a:chOff x="2125001" y="13443707"/>
            <a:chExt cx="36532844" cy="1243756"/>
          </a:xfrm>
        </p:grpSpPr>
        <p:sp>
          <p:nvSpPr>
            <p:cNvPr id="18" name="圆角矩形 41">
              <a:extLst>
                <a:ext uri="{FF2B5EF4-FFF2-40B4-BE49-F238E27FC236}">
                  <a16:creationId xmlns:a16="http://schemas.microsoft.com/office/drawing/2014/main" id="{EA1AE7ED-46A0-7249-B064-C23A196E59E8}"/>
                </a:ext>
              </a:extLst>
            </p:cNvPr>
            <p:cNvSpPr/>
            <p:nvPr/>
          </p:nvSpPr>
          <p:spPr>
            <a:xfrm>
              <a:off x="2125001" y="13452601"/>
              <a:ext cx="36532844" cy="1234862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  <a:alpha val="5294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圆角矩形 42">
              <a:extLst>
                <a:ext uri="{FF2B5EF4-FFF2-40B4-BE49-F238E27FC236}">
                  <a16:creationId xmlns:a16="http://schemas.microsoft.com/office/drawing/2014/main" id="{1AE02F2F-8ECD-8A7F-1B51-2AF6FAB9D47B}"/>
                </a:ext>
              </a:extLst>
            </p:cNvPr>
            <p:cNvSpPr/>
            <p:nvPr/>
          </p:nvSpPr>
          <p:spPr>
            <a:xfrm>
              <a:off x="2125002" y="13443707"/>
              <a:ext cx="6986780" cy="123486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/>
                </a:gs>
                <a:gs pos="99000">
                  <a:schemeClr val="accent2">
                    <a:lumMod val="40000"/>
                    <a:lumOff val="6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zh-CN" sz="6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Result</a:t>
              </a:r>
              <a:endParaRPr kumimoji="1"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79C4F095-4AEC-9251-0053-5E17289AB2F9}"/>
              </a:ext>
            </a:extLst>
          </p:cNvPr>
          <p:cNvGrpSpPr/>
          <p:nvPr/>
        </p:nvGrpSpPr>
        <p:grpSpPr>
          <a:xfrm>
            <a:off x="1440144" y="27693159"/>
            <a:ext cx="27360000" cy="1152000"/>
            <a:chOff x="2125002" y="13443707"/>
            <a:chExt cx="26592027" cy="1243756"/>
          </a:xfrm>
        </p:grpSpPr>
        <p:sp>
          <p:nvSpPr>
            <p:cNvPr id="21" name="圆角矩形 28">
              <a:extLst>
                <a:ext uri="{FF2B5EF4-FFF2-40B4-BE49-F238E27FC236}">
                  <a16:creationId xmlns:a16="http://schemas.microsoft.com/office/drawing/2014/main" id="{2CBCE82F-B0DE-9089-A959-804587679DA1}"/>
                </a:ext>
              </a:extLst>
            </p:cNvPr>
            <p:cNvSpPr/>
            <p:nvPr/>
          </p:nvSpPr>
          <p:spPr>
            <a:xfrm>
              <a:off x="2125002" y="13452601"/>
              <a:ext cx="26592027" cy="1234862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  <a:alpha val="5294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圆角矩形 52">
              <a:extLst>
                <a:ext uri="{FF2B5EF4-FFF2-40B4-BE49-F238E27FC236}">
                  <a16:creationId xmlns:a16="http://schemas.microsoft.com/office/drawing/2014/main" id="{839910DD-BE66-ED8D-D4DE-9105F4C10AE4}"/>
                </a:ext>
              </a:extLst>
            </p:cNvPr>
            <p:cNvSpPr/>
            <p:nvPr/>
          </p:nvSpPr>
          <p:spPr>
            <a:xfrm>
              <a:off x="2125003" y="13443707"/>
              <a:ext cx="5085632" cy="123486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/>
                </a:gs>
                <a:gs pos="99000">
                  <a:schemeClr val="accent2">
                    <a:lumMod val="40000"/>
                    <a:lumOff val="60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zh-CN" sz="6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Reference</a:t>
              </a:r>
            </a:p>
          </p:txBody>
        </p:sp>
      </p:grpSp>
      <p:sp>
        <p:nvSpPr>
          <p:cNvPr id="47" name="矩形 46">
            <a:extLst>
              <a:ext uri="{FF2B5EF4-FFF2-40B4-BE49-F238E27FC236}">
                <a16:creationId xmlns:a16="http://schemas.microsoft.com/office/drawing/2014/main" id="{FE21AFF9-12F8-33BC-77C0-CDAC25F1F92C}"/>
              </a:ext>
            </a:extLst>
          </p:cNvPr>
          <p:cNvSpPr/>
          <p:nvPr/>
        </p:nvSpPr>
        <p:spPr>
          <a:xfrm>
            <a:off x="1440145" y="1160361"/>
            <a:ext cx="27359999" cy="14465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8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Poster  Title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8C845B47-DB69-F8E2-F1BA-8702FF7135B4}"/>
              </a:ext>
            </a:extLst>
          </p:cNvPr>
          <p:cNvSpPr/>
          <p:nvPr/>
        </p:nvSpPr>
        <p:spPr>
          <a:xfrm>
            <a:off x="5200540" y="3765200"/>
            <a:ext cx="6264186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项目成员组：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4570A347-0F60-C591-2E87-6264E13079F0}"/>
              </a:ext>
            </a:extLst>
          </p:cNvPr>
          <p:cNvSpPr/>
          <p:nvPr/>
        </p:nvSpPr>
        <p:spPr>
          <a:xfrm>
            <a:off x="13023229" y="3765200"/>
            <a:ext cx="4891723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学术导师：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DD60FF7F-C958-F18F-0CB0-6155B63629A1}"/>
              </a:ext>
            </a:extLst>
          </p:cNvPr>
          <p:cNvSpPr/>
          <p:nvPr/>
        </p:nvSpPr>
        <p:spPr>
          <a:xfrm>
            <a:off x="20828146" y="3765200"/>
            <a:ext cx="4924394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Times New Roman" panose="02020603050405020304" pitchFamily="18" charset="0"/>
              </a:rPr>
              <a:t>项目导师：</a:t>
            </a:r>
            <a:endParaRPr lang="en-US" altLang="zh-CN" sz="4400" dirty="0">
              <a:solidFill>
                <a:schemeClr val="tx1">
                  <a:lumMod val="65000"/>
                  <a:lumOff val="3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80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noFill/>
        <a:ln w="57150" cap="flat" cmpd="sng" algn="ctr">
          <a:solidFill>
            <a:sysClr val="windowText" lastClr="000000"/>
          </a:solidFill>
          <a:prstDash val="solid"/>
          <a:miter lim="800000"/>
          <a:headEnd type="triangle" w="lg" len="lg"/>
          <a:tailEnd type="none" w="lg" len="lg"/>
        </a:ln>
        <a:effectLst/>
      </a:spPr>
      <a:bodyPr/>
      <a:lstStyle/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7608</TotalTime>
  <Words>112</Words>
  <Application>Microsoft Office PowerPoint</Application>
  <PresentationFormat>自定义</PresentationFormat>
  <Paragraphs>37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等线</vt:lpstr>
      <vt:lpstr>思源黑体 CN Medium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boss</dc:creator>
  <cp:lastModifiedBy>eason peng</cp:lastModifiedBy>
  <cp:revision>135</cp:revision>
  <dcterms:created xsi:type="dcterms:W3CDTF">2020-01-15T04:03:56Z</dcterms:created>
  <dcterms:modified xsi:type="dcterms:W3CDTF">2024-10-09T05:37:17Z</dcterms:modified>
</cp:coreProperties>
</file>