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58" r:id="rId3"/>
  </p:sldIdLst>
  <p:sldSz cx="30240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A2"/>
    <a:srgbClr val="0972CD"/>
    <a:srgbClr val="0184DB"/>
    <a:srgbClr val="2151DE"/>
    <a:srgbClr val="205885"/>
    <a:srgbClr val="EBFF00"/>
    <a:srgbClr val="0576A4"/>
    <a:srgbClr val="00A4B3"/>
    <a:srgbClr val="00A5B3"/>
    <a:srgbClr val="1472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>
      <p:cViewPr varScale="1">
        <p:scale>
          <a:sx n="20" d="100"/>
          <a:sy n="20" d="100"/>
        </p:scale>
        <p:origin x="20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7070108"/>
            <a:ext cx="25704245" cy="15040222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690338"/>
            <a:ext cx="22680216" cy="10430151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53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202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300034"/>
            <a:ext cx="6520562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300034"/>
            <a:ext cx="19183683" cy="366105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62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5120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770172"/>
            <a:ext cx="26082248" cy="17970262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910440"/>
            <a:ext cx="26082248" cy="9450136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80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500170"/>
            <a:ext cx="12852122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500170"/>
            <a:ext cx="12852122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842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300044"/>
            <a:ext cx="26082248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590160"/>
            <a:ext cx="12793057" cy="519007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780233"/>
            <a:ext cx="12793057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590160"/>
            <a:ext cx="12856061" cy="519007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780233"/>
            <a:ext cx="12856061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097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630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3650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80042"/>
            <a:ext cx="9753280" cy="10080149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220102"/>
            <a:ext cx="15309146" cy="30700453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960191"/>
            <a:ext cx="9753280" cy="2401035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326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80042"/>
            <a:ext cx="9753280" cy="10080149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220102"/>
            <a:ext cx="15309146" cy="30700453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960191"/>
            <a:ext cx="9753280" cy="2401035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569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300044"/>
            <a:ext cx="2608224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500170"/>
            <a:ext cx="2608224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40040601"/>
            <a:ext cx="680406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B7F8-A6D1-47A9-A93A-3E8EAE0F06F9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40040601"/>
            <a:ext cx="10206097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40040601"/>
            <a:ext cx="680406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380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>
            <a:extLst>
              <a:ext uri="{FF2B5EF4-FFF2-40B4-BE49-F238E27FC236}">
                <a16:creationId xmlns:a16="http://schemas.microsoft.com/office/drawing/2014/main" id="{09CCAB3A-7319-49AF-A30F-C8F08EC55754}"/>
              </a:ext>
            </a:extLst>
          </p:cNvPr>
          <p:cNvSpPr/>
          <p:nvPr/>
        </p:nvSpPr>
        <p:spPr>
          <a:xfrm>
            <a:off x="1507587" y="10764045"/>
            <a:ext cx="13169387" cy="876058"/>
          </a:xfrm>
          <a:prstGeom prst="rect">
            <a:avLst/>
          </a:prstGeom>
          <a:solidFill>
            <a:srgbClr val="0071A2"/>
          </a:solidFill>
          <a:ln>
            <a:solidFill>
              <a:srgbClr val="147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855" tIns="28430" rIns="56855" bIns="28430" rtlCol="0" anchor="ctr"/>
          <a:lstStyle/>
          <a:p>
            <a:r>
              <a:rPr lang="en-US" altLang="zh-CN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596B34E-02A0-4005-A091-81F160659089}"/>
              </a:ext>
            </a:extLst>
          </p:cNvPr>
          <p:cNvSpPr/>
          <p:nvPr/>
        </p:nvSpPr>
        <p:spPr>
          <a:xfrm>
            <a:off x="7929861" y="1512790"/>
            <a:ext cx="1438056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500" b="1" dirty="0">
                <a:solidFill>
                  <a:srgbClr val="0071A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1500" b="1" dirty="0">
                <a:solidFill>
                  <a:srgbClr val="0071A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生物医学工程系题目</a:t>
            </a:r>
            <a:endParaRPr lang="en-US" altLang="zh-CN" sz="11500" b="1" dirty="0">
              <a:solidFill>
                <a:srgbClr val="0071A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1107F8F-2D46-4420-BDD5-C2BA9B713B19}"/>
              </a:ext>
            </a:extLst>
          </p:cNvPr>
          <p:cNvSpPr/>
          <p:nvPr/>
        </p:nvSpPr>
        <p:spPr>
          <a:xfrm>
            <a:off x="2956926" y="4278124"/>
            <a:ext cx="34920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项目成员组                </a:t>
            </a:r>
            <a:endParaRPr lang="en-US" altLang="zh-CN" sz="4800" b="1" dirty="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88AEFD63-B115-495F-8127-D1415D0E6DE3}"/>
              </a:ext>
            </a:extLst>
          </p:cNvPr>
          <p:cNvSpPr/>
          <p:nvPr/>
        </p:nvSpPr>
        <p:spPr>
          <a:xfrm>
            <a:off x="1507587" y="6277281"/>
            <a:ext cx="2724078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000" dirty="0"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课题介绍</a:t>
            </a:r>
            <a:endParaRPr lang="en-US" altLang="zh-CN" sz="6000" dirty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  <a:p>
            <a:endParaRPr lang="en-US" altLang="zh-CN" sz="6000" dirty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  <a:p>
            <a:endParaRPr lang="en-US" altLang="zh-CN" sz="6000" dirty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1856F3B-7656-4F47-AD0F-97E53F76544E}"/>
              </a:ext>
            </a:extLst>
          </p:cNvPr>
          <p:cNvSpPr/>
          <p:nvPr/>
        </p:nvSpPr>
        <p:spPr>
          <a:xfrm>
            <a:off x="1491917" y="0"/>
            <a:ext cx="27240784" cy="4320063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A2E158FE-317E-4A68-9B2E-A6C32CDE1C80}"/>
              </a:ext>
            </a:extLst>
          </p:cNvPr>
          <p:cNvSpPr/>
          <p:nvPr/>
        </p:nvSpPr>
        <p:spPr>
          <a:xfrm>
            <a:off x="12268918" y="4278124"/>
            <a:ext cx="34920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学术导师</a:t>
            </a:r>
            <a:endParaRPr lang="en-US" altLang="zh-CN" sz="4800" b="1" dirty="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0B75307-DFE4-4C96-9038-C5B071B2D34A}"/>
              </a:ext>
            </a:extLst>
          </p:cNvPr>
          <p:cNvSpPr/>
          <p:nvPr/>
        </p:nvSpPr>
        <p:spPr>
          <a:xfrm>
            <a:off x="21740690" y="4278124"/>
            <a:ext cx="34920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项目导师</a:t>
            </a:r>
            <a:endParaRPr lang="en-US" altLang="zh-CN" sz="4800" b="1" dirty="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Rectangle 4">
            <a:extLst>
              <a:ext uri="{FF2B5EF4-FFF2-40B4-BE49-F238E27FC236}">
                <a16:creationId xmlns:a16="http://schemas.microsoft.com/office/drawing/2014/main" id="{AF31DE34-23E8-4E21-8B96-D2C495BD4279}"/>
              </a:ext>
            </a:extLst>
          </p:cNvPr>
          <p:cNvSpPr/>
          <p:nvPr/>
        </p:nvSpPr>
        <p:spPr>
          <a:xfrm>
            <a:off x="15563314" y="10764045"/>
            <a:ext cx="13169387" cy="876058"/>
          </a:xfrm>
          <a:prstGeom prst="rect">
            <a:avLst/>
          </a:prstGeom>
          <a:solidFill>
            <a:srgbClr val="0071A2"/>
          </a:solidFill>
          <a:ln>
            <a:solidFill>
              <a:srgbClr val="147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855" tIns="28430" rIns="56855" bIns="28430" rtlCol="0" anchor="ctr"/>
          <a:lstStyle/>
          <a:p>
            <a:r>
              <a:rPr lang="en-US" altLang="zh-CN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34260906-8F04-480F-A3FC-B2061AA6D7FA}"/>
              </a:ext>
            </a:extLst>
          </p:cNvPr>
          <p:cNvSpPr/>
          <p:nvPr/>
        </p:nvSpPr>
        <p:spPr>
          <a:xfrm>
            <a:off x="1507587" y="23446950"/>
            <a:ext cx="13169387" cy="876058"/>
          </a:xfrm>
          <a:prstGeom prst="rect">
            <a:avLst/>
          </a:prstGeom>
          <a:solidFill>
            <a:srgbClr val="0071A2"/>
          </a:solidFill>
          <a:ln>
            <a:solidFill>
              <a:srgbClr val="147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855" tIns="28430" rIns="56855" bIns="28430" rtlCol="0" anchor="ctr"/>
          <a:lstStyle/>
          <a:p>
            <a:r>
              <a:rPr lang="en-US" altLang="zh-CN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535770BE-D63B-4F9C-95C6-8B8DB6831A7B}"/>
              </a:ext>
            </a:extLst>
          </p:cNvPr>
          <p:cNvSpPr/>
          <p:nvPr/>
        </p:nvSpPr>
        <p:spPr>
          <a:xfrm>
            <a:off x="15563314" y="23446950"/>
            <a:ext cx="13169387" cy="876058"/>
          </a:xfrm>
          <a:prstGeom prst="rect">
            <a:avLst/>
          </a:prstGeom>
          <a:solidFill>
            <a:srgbClr val="0071A2"/>
          </a:solidFill>
          <a:ln>
            <a:solidFill>
              <a:srgbClr val="147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855" tIns="28430" rIns="56855" bIns="28430" rtlCol="0" anchor="ctr"/>
          <a:lstStyle/>
          <a:p>
            <a:r>
              <a:rPr lang="en-US" altLang="zh-CN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C706D11D-D1C2-40CA-86E9-7E750EA312B0}"/>
              </a:ext>
            </a:extLst>
          </p:cNvPr>
          <p:cNvSpPr/>
          <p:nvPr/>
        </p:nvSpPr>
        <p:spPr>
          <a:xfrm>
            <a:off x="6448928" y="35984799"/>
            <a:ext cx="179029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000" dirty="0"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模版一海报模版说明：</a:t>
            </a:r>
            <a:endParaRPr lang="en-US" altLang="zh-CN" sz="6000" dirty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  <a:p>
            <a:r>
              <a:rPr lang="zh-CN" altLang="en-US" sz="6000" dirty="0"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请在底图上两边灰色线条内写海报内容，编写好内容可以删除两边的灰色线条</a:t>
            </a:r>
            <a:endParaRPr lang="en-US" altLang="zh-CN" sz="6000" dirty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  <a:p>
            <a:r>
              <a:rPr lang="zh-CN" altLang="en-US" sz="6000" dirty="0"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给的制作格式</a:t>
            </a:r>
            <a:r>
              <a:rPr lang="en-US" altLang="zh-CN" sz="6000" dirty="0"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PPT</a:t>
            </a:r>
            <a:r>
              <a:rPr lang="zh-CN" altLang="en-US" sz="6000" dirty="0"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6000" dirty="0"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PDF</a:t>
            </a:r>
            <a:r>
              <a:rPr lang="zh-CN" altLang="en-US" sz="6000" dirty="0"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都需要</a:t>
            </a:r>
            <a:endParaRPr lang="en-US" altLang="zh-CN" sz="6000" dirty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  <a:p>
            <a:endParaRPr lang="en-US" altLang="zh-CN" sz="6000" dirty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Rectangle 171">
            <a:extLst>
              <a:ext uri="{FF2B5EF4-FFF2-40B4-BE49-F238E27FC236}">
                <a16:creationId xmlns:a16="http://schemas.microsoft.com/office/drawing/2014/main" id="{DCAFD7C2-05E1-4CD7-9CAE-761A41854EAB}"/>
              </a:ext>
            </a:extLst>
          </p:cNvPr>
          <p:cNvSpPr/>
          <p:nvPr/>
        </p:nvSpPr>
        <p:spPr>
          <a:xfrm>
            <a:off x="1429239" y="42138318"/>
            <a:ext cx="27287791" cy="45719"/>
          </a:xfrm>
          <a:prstGeom prst="rect">
            <a:avLst/>
          </a:prstGeom>
          <a:gradFill flip="none" rotWithShape="1">
            <a:gsLst>
              <a:gs pos="0">
                <a:srgbClr val="00A4B3"/>
              </a:gs>
              <a:gs pos="99000">
                <a:srgbClr val="0071A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87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171">
            <a:extLst>
              <a:ext uri="{FF2B5EF4-FFF2-40B4-BE49-F238E27FC236}">
                <a16:creationId xmlns:a16="http://schemas.microsoft.com/office/drawing/2014/main" id="{87F33C6B-02C8-44D6-8FC5-673328066DF2}"/>
              </a:ext>
            </a:extLst>
          </p:cNvPr>
          <p:cNvSpPr/>
          <p:nvPr/>
        </p:nvSpPr>
        <p:spPr>
          <a:xfrm>
            <a:off x="1476249" y="11894702"/>
            <a:ext cx="27287791" cy="45719"/>
          </a:xfrm>
          <a:prstGeom prst="rect">
            <a:avLst/>
          </a:prstGeom>
          <a:gradFill flip="none" rotWithShape="1">
            <a:gsLst>
              <a:gs pos="0">
                <a:srgbClr val="00A4B3"/>
              </a:gs>
              <a:gs pos="99000">
                <a:srgbClr val="0071A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EE3B9300-31C2-4425-8CB7-23EBA1E43EFF}"/>
              </a:ext>
            </a:extLst>
          </p:cNvPr>
          <p:cNvSpPr/>
          <p:nvPr/>
        </p:nvSpPr>
        <p:spPr>
          <a:xfrm>
            <a:off x="1476248" y="10878100"/>
            <a:ext cx="4332564" cy="1016603"/>
          </a:xfrm>
          <a:prstGeom prst="rect">
            <a:avLst/>
          </a:prstGeom>
          <a:solidFill>
            <a:srgbClr val="0576A4"/>
          </a:solidFill>
          <a:ln>
            <a:solidFill>
              <a:srgbClr val="147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734" tIns="24369" rIns="48734" bIns="24369" rtlCol="0" anchor="ctr"/>
          <a:lstStyle/>
          <a:p>
            <a:r>
              <a:rPr lang="zh-CN" altLang="en-US" sz="617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课题介绍</a:t>
            </a:r>
            <a:endParaRPr lang="en-US" sz="6172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171">
            <a:extLst>
              <a:ext uri="{FF2B5EF4-FFF2-40B4-BE49-F238E27FC236}">
                <a16:creationId xmlns:a16="http://schemas.microsoft.com/office/drawing/2014/main" id="{6D91D632-47FE-44A6-96BB-2D9976EBC409}"/>
              </a:ext>
            </a:extLst>
          </p:cNvPr>
          <p:cNvSpPr/>
          <p:nvPr/>
        </p:nvSpPr>
        <p:spPr>
          <a:xfrm>
            <a:off x="1444910" y="21398716"/>
            <a:ext cx="27287791" cy="45719"/>
          </a:xfrm>
          <a:prstGeom prst="rect">
            <a:avLst/>
          </a:prstGeom>
          <a:gradFill flip="none" rotWithShape="1">
            <a:gsLst>
              <a:gs pos="0">
                <a:srgbClr val="00A4B3"/>
              </a:gs>
              <a:gs pos="99000">
                <a:srgbClr val="0071A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1EA0E933-2C94-44D2-A180-A42382DFAB2C}"/>
              </a:ext>
            </a:extLst>
          </p:cNvPr>
          <p:cNvSpPr/>
          <p:nvPr/>
        </p:nvSpPr>
        <p:spPr>
          <a:xfrm>
            <a:off x="1444909" y="20382115"/>
            <a:ext cx="4332564" cy="1016603"/>
          </a:xfrm>
          <a:prstGeom prst="rect">
            <a:avLst/>
          </a:prstGeom>
          <a:solidFill>
            <a:srgbClr val="0576A4"/>
          </a:solidFill>
          <a:ln>
            <a:solidFill>
              <a:srgbClr val="147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734" tIns="24369" rIns="48734" bIns="24369" rtlCol="0" anchor="ctr"/>
          <a:lstStyle/>
          <a:p>
            <a:r>
              <a:rPr lang="zh-CN" altLang="en-US" sz="617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课题说明</a:t>
            </a:r>
            <a:endParaRPr lang="en-US" sz="6172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0918C2A0-7B0A-49B5-BC58-A54B4F7358F0}"/>
              </a:ext>
            </a:extLst>
          </p:cNvPr>
          <p:cNvSpPr/>
          <p:nvPr/>
        </p:nvSpPr>
        <p:spPr>
          <a:xfrm>
            <a:off x="7929861" y="1512790"/>
            <a:ext cx="1438056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500" b="1" dirty="0">
                <a:solidFill>
                  <a:srgbClr val="0071A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1500" b="1" dirty="0">
                <a:solidFill>
                  <a:srgbClr val="0071A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生物医学工程系题目</a:t>
            </a:r>
            <a:endParaRPr lang="en-US" altLang="zh-CN" sz="11500" b="1" dirty="0">
              <a:solidFill>
                <a:srgbClr val="0071A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3F7BDBC6-A469-4A0A-905E-FF280C1FDCB6}"/>
              </a:ext>
            </a:extLst>
          </p:cNvPr>
          <p:cNvSpPr/>
          <p:nvPr/>
        </p:nvSpPr>
        <p:spPr>
          <a:xfrm>
            <a:off x="2956926" y="4278124"/>
            <a:ext cx="34920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项目成员组                </a:t>
            </a:r>
            <a:endParaRPr lang="en-US" altLang="zh-CN" sz="4800" b="1" dirty="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0E0FFAB5-8355-4917-9D87-5E704182325A}"/>
              </a:ext>
            </a:extLst>
          </p:cNvPr>
          <p:cNvSpPr/>
          <p:nvPr/>
        </p:nvSpPr>
        <p:spPr>
          <a:xfrm>
            <a:off x="1507587" y="6277281"/>
            <a:ext cx="2724078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000" dirty="0"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课题介绍</a:t>
            </a:r>
            <a:endParaRPr lang="en-US" altLang="zh-CN" sz="6000" dirty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  <a:p>
            <a:endParaRPr lang="en-US" altLang="zh-CN" sz="6000" dirty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  <a:p>
            <a:endParaRPr lang="en-US" altLang="zh-CN" sz="6000" dirty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314C0062-9216-480E-BE4F-E67B895C0770}"/>
              </a:ext>
            </a:extLst>
          </p:cNvPr>
          <p:cNvSpPr/>
          <p:nvPr/>
        </p:nvSpPr>
        <p:spPr>
          <a:xfrm>
            <a:off x="1491917" y="0"/>
            <a:ext cx="27240784" cy="4320063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4A0BCEAD-6E97-44A0-BA3F-B53540768E0D}"/>
              </a:ext>
            </a:extLst>
          </p:cNvPr>
          <p:cNvSpPr/>
          <p:nvPr/>
        </p:nvSpPr>
        <p:spPr>
          <a:xfrm>
            <a:off x="12268918" y="4278124"/>
            <a:ext cx="34920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学术导师</a:t>
            </a:r>
            <a:endParaRPr lang="en-US" altLang="zh-CN" sz="4800" b="1" dirty="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043E64D8-FF15-4049-972B-C0FDD42C69FF}"/>
              </a:ext>
            </a:extLst>
          </p:cNvPr>
          <p:cNvSpPr/>
          <p:nvPr/>
        </p:nvSpPr>
        <p:spPr>
          <a:xfrm>
            <a:off x="21740690" y="4278124"/>
            <a:ext cx="34920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项目导师</a:t>
            </a:r>
            <a:endParaRPr lang="en-US" altLang="zh-CN" sz="4800" b="1" dirty="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5" name="Rectangle 171">
            <a:extLst>
              <a:ext uri="{FF2B5EF4-FFF2-40B4-BE49-F238E27FC236}">
                <a16:creationId xmlns:a16="http://schemas.microsoft.com/office/drawing/2014/main" id="{FA72335E-BED2-4180-AFAB-AC35318249EC}"/>
              </a:ext>
            </a:extLst>
          </p:cNvPr>
          <p:cNvSpPr/>
          <p:nvPr/>
        </p:nvSpPr>
        <p:spPr>
          <a:xfrm>
            <a:off x="1507588" y="31768517"/>
            <a:ext cx="27287791" cy="45719"/>
          </a:xfrm>
          <a:prstGeom prst="rect">
            <a:avLst/>
          </a:prstGeom>
          <a:gradFill flip="none" rotWithShape="1">
            <a:gsLst>
              <a:gs pos="0">
                <a:srgbClr val="00A4B3"/>
              </a:gs>
              <a:gs pos="99000">
                <a:srgbClr val="0071A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4">
            <a:extLst>
              <a:ext uri="{FF2B5EF4-FFF2-40B4-BE49-F238E27FC236}">
                <a16:creationId xmlns:a16="http://schemas.microsoft.com/office/drawing/2014/main" id="{68FB2A91-137F-48D7-B340-C9E4DB43A486}"/>
              </a:ext>
            </a:extLst>
          </p:cNvPr>
          <p:cNvSpPr/>
          <p:nvPr/>
        </p:nvSpPr>
        <p:spPr>
          <a:xfrm>
            <a:off x="1507587" y="30751916"/>
            <a:ext cx="4332564" cy="1016603"/>
          </a:xfrm>
          <a:prstGeom prst="rect">
            <a:avLst/>
          </a:prstGeom>
          <a:solidFill>
            <a:srgbClr val="0576A4"/>
          </a:solidFill>
          <a:ln>
            <a:solidFill>
              <a:srgbClr val="147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734" tIns="24369" rIns="48734" bIns="24369" rtlCol="0" anchor="ctr"/>
          <a:lstStyle/>
          <a:p>
            <a:r>
              <a:rPr lang="zh-CN" altLang="en-US" sz="617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课题说明</a:t>
            </a:r>
            <a:endParaRPr lang="en-US" sz="6172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6AE144CB-B491-4FD5-8AD7-AC7690C0772A}"/>
              </a:ext>
            </a:extLst>
          </p:cNvPr>
          <p:cNvSpPr/>
          <p:nvPr/>
        </p:nvSpPr>
        <p:spPr>
          <a:xfrm>
            <a:off x="6448928" y="35984799"/>
            <a:ext cx="179029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000" dirty="0"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模版二海报模版说明：</a:t>
            </a:r>
            <a:endParaRPr lang="en-US" altLang="zh-CN" sz="6000" dirty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  <a:p>
            <a:r>
              <a:rPr lang="zh-CN" altLang="en-US" sz="6000" dirty="0"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请在底图上两边灰色线条内写海报内容，编写好内容可以删除两边的灰色线条</a:t>
            </a:r>
            <a:endParaRPr lang="en-US" altLang="zh-CN" sz="6000" dirty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  <a:p>
            <a:r>
              <a:rPr lang="zh-CN" altLang="en-US" sz="6000" dirty="0"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给的制作格式</a:t>
            </a:r>
            <a:r>
              <a:rPr lang="en-US" altLang="zh-CN" sz="6000" dirty="0"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PPT</a:t>
            </a:r>
            <a:r>
              <a:rPr lang="zh-CN" altLang="en-US" sz="6000" dirty="0"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6000" dirty="0"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PDF</a:t>
            </a:r>
            <a:r>
              <a:rPr lang="zh-CN" altLang="en-US" sz="6000" dirty="0"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都需要</a:t>
            </a:r>
            <a:endParaRPr lang="en-US" altLang="zh-CN" sz="6000" dirty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  <a:p>
            <a:endParaRPr lang="en-US" altLang="zh-CN" sz="6000" dirty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38" name="Rectangle 171">
            <a:extLst>
              <a:ext uri="{FF2B5EF4-FFF2-40B4-BE49-F238E27FC236}">
                <a16:creationId xmlns:a16="http://schemas.microsoft.com/office/drawing/2014/main" id="{116636DA-CABB-44BC-B15D-BDCB5389CBF7}"/>
              </a:ext>
            </a:extLst>
          </p:cNvPr>
          <p:cNvSpPr/>
          <p:nvPr/>
        </p:nvSpPr>
        <p:spPr>
          <a:xfrm>
            <a:off x="1429239" y="42138318"/>
            <a:ext cx="27287791" cy="45719"/>
          </a:xfrm>
          <a:prstGeom prst="rect">
            <a:avLst/>
          </a:prstGeom>
          <a:gradFill flip="none" rotWithShape="1">
            <a:gsLst>
              <a:gs pos="0">
                <a:srgbClr val="00A4B3"/>
              </a:gs>
              <a:gs pos="99000">
                <a:srgbClr val="0071A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57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</TotalTime>
  <Words>114</Words>
  <Application>Microsoft Office PowerPoint</Application>
  <PresentationFormat>自定义</PresentationFormat>
  <Paragraphs>23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主题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boss</dc:creator>
  <cp:lastModifiedBy>Administrator</cp:lastModifiedBy>
  <cp:revision>22</cp:revision>
  <dcterms:created xsi:type="dcterms:W3CDTF">2020-01-15T04:03:56Z</dcterms:created>
  <dcterms:modified xsi:type="dcterms:W3CDTF">2021-09-24T04:02:23Z</dcterms:modified>
</cp:coreProperties>
</file>