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"/>
  </p:notesMasterIdLst>
  <p:sldIdLst>
    <p:sldId id="2462" r:id="rId2"/>
    <p:sldId id="2463" r:id="rId3"/>
    <p:sldId id="2464" r:id="rId4"/>
  </p:sldIdLst>
  <p:sldSz cx="30240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A2"/>
    <a:srgbClr val="5297BA"/>
    <a:srgbClr val="9FAFC8"/>
    <a:srgbClr val="C8D0D3"/>
    <a:srgbClr val="0576A4"/>
    <a:srgbClr val="00A4B3"/>
    <a:srgbClr val="A3CBC2"/>
    <a:srgbClr val="7DB6CA"/>
    <a:srgbClr val="A1BCC5"/>
    <a:srgbClr val="96B0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40" autoAdjust="0"/>
    <p:restoredTop sz="94660"/>
  </p:normalViewPr>
  <p:slideViewPr>
    <p:cSldViewPr snapToGrid="0">
      <p:cViewPr varScale="1">
        <p:scale>
          <a:sx n="26" d="100"/>
          <a:sy n="26" d="100"/>
        </p:scale>
        <p:origin x="302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4BCC7-9C92-9A45-BED3-76B594CA6C8B}" type="datetimeFigureOut">
              <a:rPr kumimoji="1" lang="zh-CN" altLang="en-US" smtClean="0"/>
              <a:t>2023-10-28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49500" y="1143000"/>
            <a:ext cx="2159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8F9F0-2A02-C844-90F2-2C6342D4B0C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22764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7070108"/>
            <a:ext cx="25704245" cy="15040222"/>
          </a:xfrm>
        </p:spPr>
        <p:txBody>
          <a:bodyPr anchor="b"/>
          <a:lstStyle>
            <a:lvl1pPr algn="ctr">
              <a:defRPr sz="19843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22690338"/>
            <a:ext cx="22680216" cy="10430151"/>
          </a:xfrm>
        </p:spPr>
        <p:txBody>
          <a:bodyPr/>
          <a:lstStyle>
            <a:lvl1pPr marL="0" indent="0" algn="ctr">
              <a:buNone/>
              <a:defRPr sz="7937"/>
            </a:lvl1pPr>
            <a:lvl2pPr marL="1512006" indent="0" algn="ctr">
              <a:buNone/>
              <a:defRPr sz="6614"/>
            </a:lvl2pPr>
            <a:lvl3pPr marL="3024012" indent="0" algn="ctr">
              <a:buNone/>
              <a:defRPr sz="5953"/>
            </a:lvl3pPr>
            <a:lvl4pPr marL="4536018" indent="0" algn="ctr">
              <a:buNone/>
              <a:defRPr sz="5291"/>
            </a:lvl4pPr>
            <a:lvl5pPr marL="6048024" indent="0" algn="ctr">
              <a:buNone/>
              <a:defRPr sz="5291"/>
            </a:lvl5pPr>
            <a:lvl6pPr marL="7560031" indent="0" algn="ctr">
              <a:buNone/>
              <a:defRPr sz="5291"/>
            </a:lvl6pPr>
            <a:lvl7pPr marL="9072037" indent="0" algn="ctr">
              <a:buNone/>
              <a:defRPr sz="5291"/>
            </a:lvl7pPr>
            <a:lvl8pPr marL="10584043" indent="0" algn="ctr">
              <a:buNone/>
              <a:defRPr sz="5291"/>
            </a:lvl8pPr>
            <a:lvl9pPr marL="12096049" indent="0" algn="ctr">
              <a:buNone/>
              <a:defRPr sz="5291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B7F8-A6D1-47A9-A93A-3E8EAE0F06F9}" type="datetimeFigureOut">
              <a:rPr lang="zh-CN" altLang="en-US" smtClean="0"/>
              <a:t>2023-10-28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532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B7F8-A6D1-47A9-A93A-3E8EAE0F06F9}" type="datetimeFigureOut">
              <a:rPr lang="zh-CN" altLang="en-US" smtClean="0"/>
              <a:t>2023-10-28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2023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2300034"/>
            <a:ext cx="6520562" cy="366105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2300034"/>
            <a:ext cx="19183683" cy="366105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B7F8-A6D1-47A9-A93A-3E8EAE0F06F9}" type="datetimeFigureOut">
              <a:rPr lang="zh-CN" altLang="en-US" smtClean="0"/>
              <a:t>2023-10-28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062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B7F8-A6D1-47A9-A93A-3E8EAE0F06F9}" type="datetimeFigureOut">
              <a:rPr lang="zh-CN" altLang="en-US" smtClean="0"/>
              <a:t>2023-10-28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5120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10770172"/>
            <a:ext cx="26082248" cy="17970262"/>
          </a:xfrm>
        </p:spPr>
        <p:txBody>
          <a:bodyPr anchor="b"/>
          <a:lstStyle>
            <a:lvl1pPr>
              <a:defRPr sz="19843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28910440"/>
            <a:ext cx="26082248" cy="9450136"/>
          </a:xfrm>
        </p:spPr>
        <p:txBody>
          <a:bodyPr/>
          <a:lstStyle>
            <a:lvl1pPr marL="0" indent="0">
              <a:buNone/>
              <a:defRPr sz="7937">
                <a:solidFill>
                  <a:schemeClr val="tx1"/>
                </a:solidFill>
              </a:defRPr>
            </a:lvl1pPr>
            <a:lvl2pPr marL="151200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B7F8-A6D1-47A9-A93A-3E8EAE0F06F9}" type="datetimeFigureOut">
              <a:rPr lang="zh-CN" altLang="en-US" smtClean="0"/>
              <a:t>2023-10-28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8802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11500170"/>
            <a:ext cx="12852122" cy="2741040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11500170"/>
            <a:ext cx="12852122" cy="2741040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B7F8-A6D1-47A9-A93A-3E8EAE0F06F9}" type="datetimeFigureOut">
              <a:rPr lang="zh-CN" altLang="en-US" smtClean="0"/>
              <a:t>2023-10-28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8423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300044"/>
            <a:ext cx="26082248" cy="835012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10590160"/>
            <a:ext cx="12793057" cy="5190073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15780233"/>
            <a:ext cx="12793057" cy="2321034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10590160"/>
            <a:ext cx="12856061" cy="5190073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15780233"/>
            <a:ext cx="12856061" cy="2321034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B7F8-A6D1-47A9-A93A-3E8EAE0F06F9}" type="datetimeFigureOut">
              <a:rPr lang="zh-CN" altLang="en-US" smtClean="0"/>
              <a:t>2023-10-28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0976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B7F8-A6D1-47A9-A93A-3E8EAE0F06F9}" type="datetimeFigureOut">
              <a:rPr lang="zh-CN" altLang="en-US" smtClean="0"/>
              <a:t>2023-10-28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630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B7F8-A6D1-47A9-A93A-3E8EAE0F06F9}" type="datetimeFigureOut">
              <a:rPr lang="zh-CN" altLang="en-US" smtClean="0"/>
              <a:t>2023-10-28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3650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80042"/>
            <a:ext cx="9753280" cy="10080149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6220102"/>
            <a:ext cx="15309146" cy="30700453"/>
          </a:xfrm>
        </p:spPr>
        <p:txBody>
          <a:bodyPr/>
          <a:lstStyle>
            <a:lvl1pPr>
              <a:defRPr sz="10583"/>
            </a:lvl1pPr>
            <a:lvl2pPr>
              <a:defRPr sz="9260"/>
            </a:lvl2pPr>
            <a:lvl3pPr>
              <a:defRPr sz="7937"/>
            </a:lvl3pPr>
            <a:lvl4pPr>
              <a:defRPr sz="6614"/>
            </a:lvl4pPr>
            <a:lvl5pPr>
              <a:defRPr sz="6614"/>
            </a:lvl5pPr>
            <a:lvl6pPr>
              <a:defRPr sz="6614"/>
            </a:lvl6pPr>
            <a:lvl7pPr>
              <a:defRPr sz="6614"/>
            </a:lvl7pPr>
            <a:lvl8pPr>
              <a:defRPr sz="6614"/>
            </a:lvl8pPr>
            <a:lvl9pPr>
              <a:defRPr sz="6614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960191"/>
            <a:ext cx="9753280" cy="24010358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B7F8-A6D1-47A9-A93A-3E8EAE0F06F9}" type="datetimeFigureOut">
              <a:rPr lang="zh-CN" altLang="en-US" smtClean="0"/>
              <a:t>2023-10-28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3266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80042"/>
            <a:ext cx="9753280" cy="10080149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6220102"/>
            <a:ext cx="15309146" cy="30700453"/>
          </a:xfrm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960191"/>
            <a:ext cx="9753280" cy="24010358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DB7F8-A6D1-47A9-A93A-3E8EAE0F06F9}" type="datetimeFigureOut">
              <a:rPr lang="zh-CN" altLang="en-US" smtClean="0"/>
              <a:t>2023-10-28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569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2300044"/>
            <a:ext cx="26082248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11500170"/>
            <a:ext cx="26082248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40040601"/>
            <a:ext cx="6804065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B7F8-A6D1-47A9-A93A-3E8EAE0F06F9}" type="datetimeFigureOut">
              <a:rPr lang="zh-CN" altLang="en-US" smtClean="0"/>
              <a:t>2023-10-28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40040601"/>
            <a:ext cx="10206097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40040601"/>
            <a:ext cx="6804065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B62BE-74FF-4272-BDC0-3D043B4987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380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3024012" rtl="0" eaLnBrk="1" latinLnBrk="0" hangingPunct="1">
        <a:lnSpc>
          <a:spcPct val="90000"/>
        </a:lnSpc>
        <a:spcBef>
          <a:spcPct val="0"/>
        </a:spcBef>
        <a:buNone/>
        <a:defRPr sz="14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>
            <a:extLst>
              <a:ext uri="{FF2B5EF4-FFF2-40B4-BE49-F238E27FC236}">
                <a16:creationId xmlns:a16="http://schemas.microsoft.com/office/drawing/2014/main" id="{8596B34E-02A0-4005-A091-81F160659089}"/>
              </a:ext>
            </a:extLst>
          </p:cNvPr>
          <p:cNvSpPr/>
          <p:nvPr/>
        </p:nvSpPr>
        <p:spPr>
          <a:xfrm>
            <a:off x="1491917" y="1524999"/>
            <a:ext cx="2735999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8800" b="1" dirty="0">
                <a:solidFill>
                  <a:srgbClr val="0071A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Poster  Title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31856F3B-7656-4F47-AD0F-97E53F76544E}"/>
              </a:ext>
            </a:extLst>
          </p:cNvPr>
          <p:cNvSpPr/>
          <p:nvPr/>
        </p:nvSpPr>
        <p:spPr>
          <a:xfrm>
            <a:off x="1440144" y="0"/>
            <a:ext cx="27360000" cy="4320063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1107F8F-2D46-4420-BDD5-C2BA9B713B19}"/>
              </a:ext>
            </a:extLst>
          </p:cNvPr>
          <p:cNvSpPr/>
          <p:nvPr/>
        </p:nvSpPr>
        <p:spPr>
          <a:xfrm>
            <a:off x="5252312" y="4253410"/>
            <a:ext cx="62641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b="1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项目成员组：</a:t>
            </a:r>
            <a:endParaRPr lang="en-US" altLang="zh-CN" sz="4800" b="1" dirty="0">
              <a:solidFill>
                <a:schemeClr val="accent2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A2E158FE-317E-4A68-9B2E-A6C32CDE1C80}"/>
              </a:ext>
            </a:extLst>
          </p:cNvPr>
          <p:cNvSpPr/>
          <p:nvPr/>
        </p:nvSpPr>
        <p:spPr>
          <a:xfrm>
            <a:off x="13075001" y="4253410"/>
            <a:ext cx="4891723" cy="862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b="1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学术导师：</a:t>
            </a:r>
            <a:endParaRPr lang="en-US" altLang="zh-CN" sz="4800" b="1" dirty="0">
              <a:solidFill>
                <a:schemeClr val="accent2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E0B75307-DFE4-4C96-9038-C5B071B2D34A}"/>
              </a:ext>
            </a:extLst>
          </p:cNvPr>
          <p:cNvSpPr/>
          <p:nvPr/>
        </p:nvSpPr>
        <p:spPr>
          <a:xfrm>
            <a:off x="20879918" y="4253410"/>
            <a:ext cx="49243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b="1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项目导师：</a:t>
            </a:r>
            <a:endParaRPr lang="en-US" altLang="zh-CN" sz="4800" b="1" dirty="0">
              <a:solidFill>
                <a:schemeClr val="accent2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4" name="Rectangle 171">
            <a:extLst>
              <a:ext uri="{FF2B5EF4-FFF2-40B4-BE49-F238E27FC236}">
                <a16:creationId xmlns:a16="http://schemas.microsoft.com/office/drawing/2014/main" id="{DCAFD7C2-05E1-4CD7-9CAE-761A41854EAB}"/>
              </a:ext>
            </a:extLst>
          </p:cNvPr>
          <p:cNvSpPr/>
          <p:nvPr/>
        </p:nvSpPr>
        <p:spPr>
          <a:xfrm flipV="1">
            <a:off x="1440144" y="42080032"/>
            <a:ext cx="27360000" cy="57600"/>
          </a:xfrm>
          <a:prstGeom prst="rect">
            <a:avLst/>
          </a:prstGeom>
          <a:gradFill flip="none" rotWithShape="1">
            <a:gsLst>
              <a:gs pos="0">
                <a:srgbClr val="00A4B3"/>
              </a:gs>
              <a:gs pos="99000">
                <a:srgbClr val="0071A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4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3D22FD73-EFFE-557B-FE70-2C287F7F72EB}"/>
              </a:ext>
            </a:extLst>
          </p:cNvPr>
          <p:cNvGrpSpPr/>
          <p:nvPr/>
        </p:nvGrpSpPr>
        <p:grpSpPr>
          <a:xfrm>
            <a:off x="1433022" y="14926520"/>
            <a:ext cx="27360000" cy="1152000"/>
            <a:chOff x="2125002" y="13443707"/>
            <a:chExt cx="26592027" cy="1243756"/>
          </a:xfrm>
        </p:grpSpPr>
        <p:sp>
          <p:nvSpPr>
            <p:cNvPr id="29" name="圆角矩形 28">
              <a:extLst>
                <a:ext uri="{FF2B5EF4-FFF2-40B4-BE49-F238E27FC236}">
                  <a16:creationId xmlns:a16="http://schemas.microsoft.com/office/drawing/2014/main" id="{D9C0D7CC-D75E-DA0D-2218-2C60645E5ED2}"/>
                </a:ext>
              </a:extLst>
            </p:cNvPr>
            <p:cNvSpPr/>
            <p:nvPr/>
          </p:nvSpPr>
          <p:spPr>
            <a:xfrm>
              <a:off x="2125002" y="13452601"/>
              <a:ext cx="26592027" cy="1234862"/>
            </a:xfrm>
            <a:prstGeom prst="roundRect">
              <a:avLst>
                <a:gd name="adj" fmla="val 50000"/>
              </a:avLst>
            </a:prstGeom>
            <a:solidFill>
              <a:srgbClr val="9FAFC8">
                <a:alpha val="52941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圆角矩形 52">
              <a:extLst>
                <a:ext uri="{FF2B5EF4-FFF2-40B4-BE49-F238E27FC236}">
                  <a16:creationId xmlns:a16="http://schemas.microsoft.com/office/drawing/2014/main" id="{98A30BD3-0DC4-4DC9-69AC-CEEB8C428238}"/>
                </a:ext>
              </a:extLst>
            </p:cNvPr>
            <p:cNvSpPr/>
            <p:nvPr/>
          </p:nvSpPr>
          <p:spPr>
            <a:xfrm>
              <a:off x="2125003" y="13443707"/>
              <a:ext cx="7098510" cy="1234862"/>
            </a:xfrm>
            <a:prstGeom prst="roundRect">
              <a:avLst>
                <a:gd name="adj" fmla="val 50000"/>
              </a:avLst>
            </a:prstGeom>
            <a:solidFill>
              <a:srgbClr val="5297BA">
                <a:alpha val="8588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zh-CN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Method</a:t>
              </a:r>
              <a:endParaRPr kumimoji="1"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2" name="圆角矩形 31">
            <a:extLst>
              <a:ext uri="{FF2B5EF4-FFF2-40B4-BE49-F238E27FC236}">
                <a16:creationId xmlns:a16="http://schemas.microsoft.com/office/drawing/2014/main" id="{9247A914-B014-02CB-CCAB-57883E12B9FF}"/>
              </a:ext>
            </a:extLst>
          </p:cNvPr>
          <p:cNvSpPr/>
          <p:nvPr/>
        </p:nvSpPr>
        <p:spPr>
          <a:xfrm>
            <a:off x="1433023" y="5738930"/>
            <a:ext cx="27360000" cy="1143762"/>
          </a:xfrm>
          <a:prstGeom prst="roundRect">
            <a:avLst>
              <a:gd name="adj" fmla="val 50000"/>
            </a:avLst>
          </a:prstGeom>
          <a:solidFill>
            <a:srgbClr val="9FAFC8">
              <a:alpha val="5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圆角矩形 32">
            <a:extLst>
              <a:ext uri="{FF2B5EF4-FFF2-40B4-BE49-F238E27FC236}">
                <a16:creationId xmlns:a16="http://schemas.microsoft.com/office/drawing/2014/main" id="{1A363C96-B5B5-51C0-39F3-6A623471953A}"/>
              </a:ext>
            </a:extLst>
          </p:cNvPr>
          <p:cNvSpPr/>
          <p:nvPr/>
        </p:nvSpPr>
        <p:spPr>
          <a:xfrm>
            <a:off x="1433022" y="5730692"/>
            <a:ext cx="6336000" cy="1143762"/>
          </a:xfrm>
          <a:prstGeom prst="roundRect">
            <a:avLst>
              <a:gd name="adj" fmla="val 50000"/>
            </a:avLst>
          </a:prstGeom>
          <a:solidFill>
            <a:srgbClr val="5297BA">
              <a:alpha val="8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zh-C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Introduction</a:t>
            </a:r>
            <a:endParaRPr kumimoji="1"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7469A131-B077-C883-5CE2-C90ECEDAF6D8}"/>
              </a:ext>
            </a:extLst>
          </p:cNvPr>
          <p:cNvGrpSpPr/>
          <p:nvPr/>
        </p:nvGrpSpPr>
        <p:grpSpPr>
          <a:xfrm>
            <a:off x="1433021" y="33980012"/>
            <a:ext cx="27360000" cy="1152000"/>
            <a:chOff x="2125001" y="13443707"/>
            <a:chExt cx="36532844" cy="1243756"/>
          </a:xfrm>
        </p:grpSpPr>
        <p:sp>
          <p:nvSpPr>
            <p:cNvPr id="42" name="圆角矩形 41">
              <a:extLst>
                <a:ext uri="{FF2B5EF4-FFF2-40B4-BE49-F238E27FC236}">
                  <a16:creationId xmlns:a16="http://schemas.microsoft.com/office/drawing/2014/main" id="{8F6A0F4C-597C-DF99-E142-C4AA502133CC}"/>
                </a:ext>
              </a:extLst>
            </p:cNvPr>
            <p:cNvSpPr/>
            <p:nvPr/>
          </p:nvSpPr>
          <p:spPr>
            <a:xfrm>
              <a:off x="2125001" y="13452601"/>
              <a:ext cx="36532844" cy="1234862"/>
            </a:xfrm>
            <a:prstGeom prst="roundRect">
              <a:avLst>
                <a:gd name="adj" fmla="val 50000"/>
              </a:avLst>
            </a:prstGeom>
            <a:solidFill>
              <a:srgbClr val="9FAFC8">
                <a:alpha val="52941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圆角矩形 42">
              <a:extLst>
                <a:ext uri="{FF2B5EF4-FFF2-40B4-BE49-F238E27FC236}">
                  <a16:creationId xmlns:a16="http://schemas.microsoft.com/office/drawing/2014/main" id="{8B773863-69F9-4BFF-A3E0-98C6023A3EEF}"/>
                </a:ext>
              </a:extLst>
            </p:cNvPr>
            <p:cNvSpPr/>
            <p:nvPr/>
          </p:nvSpPr>
          <p:spPr>
            <a:xfrm>
              <a:off x="2125003" y="13443707"/>
              <a:ext cx="7974873" cy="1234862"/>
            </a:xfrm>
            <a:prstGeom prst="roundRect">
              <a:avLst>
                <a:gd name="adj" fmla="val 50000"/>
              </a:avLst>
            </a:prstGeom>
            <a:solidFill>
              <a:srgbClr val="5297BA">
                <a:alpha val="8588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zh-CN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Result</a:t>
              </a:r>
              <a:endParaRPr kumimoji="1"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3" name="组合 82">
            <a:extLst>
              <a:ext uri="{FF2B5EF4-FFF2-40B4-BE49-F238E27FC236}">
                <a16:creationId xmlns:a16="http://schemas.microsoft.com/office/drawing/2014/main" id="{4CC442E2-633E-3441-E871-565FE5ECD9E5}"/>
              </a:ext>
            </a:extLst>
          </p:cNvPr>
          <p:cNvGrpSpPr/>
          <p:nvPr/>
        </p:nvGrpSpPr>
        <p:grpSpPr>
          <a:xfrm>
            <a:off x="1433022" y="24332121"/>
            <a:ext cx="27360000" cy="1152000"/>
            <a:chOff x="2125002" y="13443707"/>
            <a:chExt cx="26592027" cy="1243756"/>
          </a:xfrm>
        </p:grpSpPr>
        <p:sp>
          <p:nvSpPr>
            <p:cNvPr id="84" name="圆角矩形 28">
              <a:extLst>
                <a:ext uri="{FF2B5EF4-FFF2-40B4-BE49-F238E27FC236}">
                  <a16:creationId xmlns:a16="http://schemas.microsoft.com/office/drawing/2014/main" id="{089442AB-470D-CA06-B201-7B7F1CA9C916}"/>
                </a:ext>
              </a:extLst>
            </p:cNvPr>
            <p:cNvSpPr/>
            <p:nvPr/>
          </p:nvSpPr>
          <p:spPr>
            <a:xfrm>
              <a:off x="2125002" y="13452601"/>
              <a:ext cx="26592027" cy="1234862"/>
            </a:xfrm>
            <a:prstGeom prst="roundRect">
              <a:avLst>
                <a:gd name="adj" fmla="val 50000"/>
              </a:avLst>
            </a:prstGeom>
            <a:solidFill>
              <a:srgbClr val="9FAFC8">
                <a:alpha val="52941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圆角矩形 52">
              <a:extLst>
                <a:ext uri="{FF2B5EF4-FFF2-40B4-BE49-F238E27FC236}">
                  <a16:creationId xmlns:a16="http://schemas.microsoft.com/office/drawing/2014/main" id="{387F783F-6F07-8691-F85C-2CEB8979035E}"/>
                </a:ext>
              </a:extLst>
            </p:cNvPr>
            <p:cNvSpPr/>
            <p:nvPr/>
          </p:nvSpPr>
          <p:spPr>
            <a:xfrm>
              <a:off x="2125003" y="13443707"/>
              <a:ext cx="7098510" cy="1234862"/>
            </a:xfrm>
            <a:prstGeom prst="roundRect">
              <a:avLst>
                <a:gd name="adj" fmla="val 50000"/>
              </a:avLst>
            </a:prstGeom>
            <a:solidFill>
              <a:srgbClr val="5297BA">
                <a:alpha val="8588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zh-CN" sz="6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Reference</a:t>
              </a:r>
            </a:p>
            <a:p>
              <a:endParaRPr kumimoji="1"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0179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>
            <a:extLst>
              <a:ext uri="{FF2B5EF4-FFF2-40B4-BE49-F238E27FC236}">
                <a16:creationId xmlns:a16="http://schemas.microsoft.com/office/drawing/2014/main" id="{8596B34E-02A0-4005-A091-81F160659089}"/>
              </a:ext>
            </a:extLst>
          </p:cNvPr>
          <p:cNvSpPr/>
          <p:nvPr/>
        </p:nvSpPr>
        <p:spPr>
          <a:xfrm>
            <a:off x="1491917" y="931875"/>
            <a:ext cx="2735999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8800" b="1" dirty="0">
                <a:solidFill>
                  <a:srgbClr val="0071A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Poster  Title</a:t>
            </a:r>
          </a:p>
          <a:p>
            <a:pPr algn="ctr"/>
            <a:r>
              <a:rPr lang="en-US" altLang="zh-CN" sz="8800" b="1" dirty="0">
                <a:solidFill>
                  <a:srgbClr val="0071A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second line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31856F3B-7656-4F47-AD0F-97E53F76544E}"/>
              </a:ext>
            </a:extLst>
          </p:cNvPr>
          <p:cNvSpPr/>
          <p:nvPr/>
        </p:nvSpPr>
        <p:spPr>
          <a:xfrm>
            <a:off x="1440144" y="0"/>
            <a:ext cx="27360000" cy="4320063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1107F8F-2D46-4420-BDD5-C2BA9B713B19}"/>
              </a:ext>
            </a:extLst>
          </p:cNvPr>
          <p:cNvSpPr/>
          <p:nvPr/>
        </p:nvSpPr>
        <p:spPr>
          <a:xfrm>
            <a:off x="5252312" y="4278124"/>
            <a:ext cx="62641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b="1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项目成员组：</a:t>
            </a:r>
            <a:endParaRPr lang="en-US" altLang="zh-CN" sz="4800" b="1" dirty="0">
              <a:solidFill>
                <a:schemeClr val="accent2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A2E158FE-317E-4A68-9B2E-A6C32CDE1C80}"/>
              </a:ext>
            </a:extLst>
          </p:cNvPr>
          <p:cNvSpPr/>
          <p:nvPr/>
        </p:nvSpPr>
        <p:spPr>
          <a:xfrm>
            <a:off x="13075001" y="4278124"/>
            <a:ext cx="4891723" cy="862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b="1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学术导师：</a:t>
            </a:r>
            <a:endParaRPr lang="en-US" altLang="zh-CN" sz="4800" b="1" dirty="0">
              <a:solidFill>
                <a:schemeClr val="accent2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E0B75307-DFE4-4C96-9038-C5B071B2D34A}"/>
              </a:ext>
            </a:extLst>
          </p:cNvPr>
          <p:cNvSpPr/>
          <p:nvPr/>
        </p:nvSpPr>
        <p:spPr>
          <a:xfrm>
            <a:off x="20879918" y="4278124"/>
            <a:ext cx="49243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b="1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项目导师：</a:t>
            </a:r>
            <a:endParaRPr lang="en-US" altLang="zh-CN" sz="4800" b="1" dirty="0">
              <a:solidFill>
                <a:schemeClr val="accent2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4" name="Rectangle 171">
            <a:extLst>
              <a:ext uri="{FF2B5EF4-FFF2-40B4-BE49-F238E27FC236}">
                <a16:creationId xmlns:a16="http://schemas.microsoft.com/office/drawing/2014/main" id="{DCAFD7C2-05E1-4CD7-9CAE-761A41854EAB}"/>
              </a:ext>
            </a:extLst>
          </p:cNvPr>
          <p:cNvSpPr/>
          <p:nvPr/>
        </p:nvSpPr>
        <p:spPr>
          <a:xfrm flipV="1">
            <a:off x="1440144" y="42080032"/>
            <a:ext cx="27360000" cy="57600"/>
          </a:xfrm>
          <a:prstGeom prst="rect">
            <a:avLst/>
          </a:prstGeom>
          <a:gradFill flip="none" rotWithShape="1">
            <a:gsLst>
              <a:gs pos="0">
                <a:srgbClr val="00A4B3"/>
              </a:gs>
              <a:gs pos="99000">
                <a:srgbClr val="0071A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4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圆角矩形 32">
            <a:extLst>
              <a:ext uri="{FF2B5EF4-FFF2-40B4-BE49-F238E27FC236}">
                <a16:creationId xmlns:a16="http://schemas.microsoft.com/office/drawing/2014/main" id="{1A363C96-B5B5-51C0-39F3-6A623471953A}"/>
              </a:ext>
            </a:extLst>
          </p:cNvPr>
          <p:cNvSpPr/>
          <p:nvPr/>
        </p:nvSpPr>
        <p:spPr>
          <a:xfrm>
            <a:off x="1433022" y="9586018"/>
            <a:ext cx="6120000" cy="1143762"/>
          </a:xfrm>
          <a:prstGeom prst="roundRect">
            <a:avLst>
              <a:gd name="adj" fmla="val 50000"/>
            </a:avLst>
          </a:prstGeom>
          <a:solidFill>
            <a:srgbClr val="007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zh-C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Introduction</a:t>
            </a:r>
            <a:endParaRPr kumimoji="1"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171">
            <a:extLst>
              <a:ext uri="{FF2B5EF4-FFF2-40B4-BE49-F238E27FC236}">
                <a16:creationId xmlns:a16="http://schemas.microsoft.com/office/drawing/2014/main" id="{5BD31F77-6B4F-3950-8F99-4FD87709A847}"/>
              </a:ext>
            </a:extLst>
          </p:cNvPr>
          <p:cNvSpPr/>
          <p:nvPr/>
        </p:nvSpPr>
        <p:spPr>
          <a:xfrm>
            <a:off x="2123141" y="10660758"/>
            <a:ext cx="26640000" cy="72000"/>
          </a:xfrm>
          <a:prstGeom prst="rect">
            <a:avLst/>
          </a:prstGeom>
          <a:gradFill flip="none" rotWithShape="1">
            <a:gsLst>
              <a:gs pos="0">
                <a:srgbClr val="0071A2"/>
              </a:gs>
              <a:gs pos="99000">
                <a:srgbClr val="0071A2"/>
              </a:gs>
            </a:gsLst>
            <a:lin ang="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45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圆角矩形 32">
            <a:extLst>
              <a:ext uri="{FF2B5EF4-FFF2-40B4-BE49-F238E27FC236}">
                <a16:creationId xmlns:a16="http://schemas.microsoft.com/office/drawing/2014/main" id="{D55E403A-73C9-C33C-D533-F53D7DB00294}"/>
              </a:ext>
            </a:extLst>
          </p:cNvPr>
          <p:cNvSpPr/>
          <p:nvPr/>
        </p:nvSpPr>
        <p:spPr>
          <a:xfrm>
            <a:off x="1433022" y="17747455"/>
            <a:ext cx="6120000" cy="1143762"/>
          </a:xfrm>
          <a:prstGeom prst="roundRect">
            <a:avLst>
              <a:gd name="adj" fmla="val 50000"/>
            </a:avLst>
          </a:prstGeom>
          <a:solidFill>
            <a:srgbClr val="007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zh-C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Method</a:t>
            </a:r>
            <a:endParaRPr kumimoji="1"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71">
            <a:extLst>
              <a:ext uri="{FF2B5EF4-FFF2-40B4-BE49-F238E27FC236}">
                <a16:creationId xmlns:a16="http://schemas.microsoft.com/office/drawing/2014/main" id="{949372D3-1676-E1C5-42A0-8FDAEE4AABD6}"/>
              </a:ext>
            </a:extLst>
          </p:cNvPr>
          <p:cNvSpPr/>
          <p:nvPr/>
        </p:nvSpPr>
        <p:spPr>
          <a:xfrm>
            <a:off x="2123141" y="18797481"/>
            <a:ext cx="26640000" cy="72000"/>
          </a:xfrm>
          <a:prstGeom prst="rect">
            <a:avLst/>
          </a:prstGeom>
          <a:gradFill flip="none" rotWithShape="1">
            <a:gsLst>
              <a:gs pos="0">
                <a:srgbClr val="0071A2"/>
              </a:gs>
              <a:gs pos="99000">
                <a:srgbClr val="0071A2"/>
              </a:gs>
            </a:gsLst>
            <a:lin ang="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45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圆角矩形 32">
            <a:extLst>
              <a:ext uri="{FF2B5EF4-FFF2-40B4-BE49-F238E27FC236}">
                <a16:creationId xmlns:a16="http://schemas.microsoft.com/office/drawing/2014/main" id="{17CAA349-010A-FC96-06F3-1278D915693A}"/>
              </a:ext>
            </a:extLst>
          </p:cNvPr>
          <p:cNvSpPr/>
          <p:nvPr/>
        </p:nvSpPr>
        <p:spPr>
          <a:xfrm>
            <a:off x="1433022" y="25721752"/>
            <a:ext cx="6120000" cy="1143762"/>
          </a:xfrm>
          <a:prstGeom prst="roundRect">
            <a:avLst>
              <a:gd name="adj" fmla="val 50000"/>
            </a:avLst>
          </a:prstGeom>
          <a:solidFill>
            <a:srgbClr val="007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zh-C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Reference</a:t>
            </a:r>
            <a:endParaRPr kumimoji="1"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71">
            <a:extLst>
              <a:ext uri="{FF2B5EF4-FFF2-40B4-BE49-F238E27FC236}">
                <a16:creationId xmlns:a16="http://schemas.microsoft.com/office/drawing/2014/main" id="{5857F888-8C5F-7540-923C-06FEE09663FA}"/>
              </a:ext>
            </a:extLst>
          </p:cNvPr>
          <p:cNvSpPr/>
          <p:nvPr/>
        </p:nvSpPr>
        <p:spPr>
          <a:xfrm>
            <a:off x="2123141" y="26771778"/>
            <a:ext cx="26640000" cy="72000"/>
          </a:xfrm>
          <a:prstGeom prst="rect">
            <a:avLst/>
          </a:prstGeom>
          <a:gradFill flip="none" rotWithShape="1">
            <a:gsLst>
              <a:gs pos="0">
                <a:srgbClr val="0071A2"/>
              </a:gs>
              <a:gs pos="99000">
                <a:srgbClr val="0071A2"/>
              </a:gs>
            </a:gsLst>
            <a:lin ang="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45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圆角矩形 32">
            <a:extLst>
              <a:ext uri="{FF2B5EF4-FFF2-40B4-BE49-F238E27FC236}">
                <a16:creationId xmlns:a16="http://schemas.microsoft.com/office/drawing/2014/main" id="{8084E306-68F2-FA4E-2253-1ABD901B58E1}"/>
              </a:ext>
            </a:extLst>
          </p:cNvPr>
          <p:cNvSpPr/>
          <p:nvPr/>
        </p:nvSpPr>
        <p:spPr>
          <a:xfrm>
            <a:off x="1433022" y="35326914"/>
            <a:ext cx="6120000" cy="1143762"/>
          </a:xfrm>
          <a:prstGeom prst="roundRect">
            <a:avLst>
              <a:gd name="adj" fmla="val 50000"/>
            </a:avLst>
          </a:prstGeom>
          <a:solidFill>
            <a:srgbClr val="007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zh-C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Result</a:t>
            </a:r>
            <a:endParaRPr kumimoji="1"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71">
            <a:extLst>
              <a:ext uri="{FF2B5EF4-FFF2-40B4-BE49-F238E27FC236}">
                <a16:creationId xmlns:a16="http://schemas.microsoft.com/office/drawing/2014/main" id="{FD0D4D90-C52E-70CF-B0DC-1871A1242BFA}"/>
              </a:ext>
            </a:extLst>
          </p:cNvPr>
          <p:cNvSpPr/>
          <p:nvPr/>
        </p:nvSpPr>
        <p:spPr>
          <a:xfrm>
            <a:off x="2123141" y="36376940"/>
            <a:ext cx="26640000" cy="72000"/>
          </a:xfrm>
          <a:prstGeom prst="rect">
            <a:avLst/>
          </a:prstGeom>
          <a:gradFill flip="none" rotWithShape="1">
            <a:gsLst>
              <a:gs pos="0">
                <a:srgbClr val="0071A2"/>
              </a:gs>
              <a:gs pos="99000">
                <a:srgbClr val="0071A2"/>
              </a:gs>
            </a:gsLst>
            <a:lin ang="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45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728FB9CD-1C97-7314-D5E8-8A9F94132F34}"/>
              </a:ext>
            </a:extLst>
          </p:cNvPr>
          <p:cNvSpPr txBox="1"/>
          <p:nvPr/>
        </p:nvSpPr>
        <p:spPr>
          <a:xfrm>
            <a:off x="1433973" y="5592874"/>
            <a:ext cx="27417943" cy="38310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45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+mn-ea"/>
              </a:rPr>
              <a:t>Introduction paragraph</a:t>
            </a:r>
            <a:endParaRPr lang="en-US" sz="45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56804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>
            <a:extLst>
              <a:ext uri="{FF2B5EF4-FFF2-40B4-BE49-F238E27FC236}">
                <a16:creationId xmlns:a16="http://schemas.microsoft.com/office/drawing/2014/main" id="{8596B34E-02A0-4005-A091-81F160659089}"/>
              </a:ext>
            </a:extLst>
          </p:cNvPr>
          <p:cNvSpPr/>
          <p:nvPr/>
        </p:nvSpPr>
        <p:spPr>
          <a:xfrm>
            <a:off x="1491917" y="931875"/>
            <a:ext cx="2735999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8800" b="1" dirty="0">
                <a:solidFill>
                  <a:srgbClr val="0071A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Poster  Title</a:t>
            </a:r>
          </a:p>
          <a:p>
            <a:pPr algn="ctr"/>
            <a:r>
              <a:rPr lang="en-US" altLang="zh-CN" sz="8800" b="1" dirty="0">
                <a:solidFill>
                  <a:srgbClr val="0071A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second line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31856F3B-7656-4F47-AD0F-97E53F76544E}"/>
              </a:ext>
            </a:extLst>
          </p:cNvPr>
          <p:cNvSpPr/>
          <p:nvPr/>
        </p:nvSpPr>
        <p:spPr>
          <a:xfrm>
            <a:off x="1440144" y="0"/>
            <a:ext cx="27360000" cy="4320063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1107F8F-2D46-4420-BDD5-C2BA9B713B19}"/>
              </a:ext>
            </a:extLst>
          </p:cNvPr>
          <p:cNvSpPr/>
          <p:nvPr/>
        </p:nvSpPr>
        <p:spPr>
          <a:xfrm>
            <a:off x="5252312" y="4278124"/>
            <a:ext cx="62641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b="1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项目成员组：</a:t>
            </a:r>
            <a:endParaRPr lang="en-US" altLang="zh-CN" sz="4800" b="1" dirty="0">
              <a:solidFill>
                <a:schemeClr val="accent2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A2E158FE-317E-4A68-9B2E-A6C32CDE1C80}"/>
              </a:ext>
            </a:extLst>
          </p:cNvPr>
          <p:cNvSpPr/>
          <p:nvPr/>
        </p:nvSpPr>
        <p:spPr>
          <a:xfrm>
            <a:off x="13075001" y="4278124"/>
            <a:ext cx="4891723" cy="862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b="1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学术导师：</a:t>
            </a:r>
            <a:endParaRPr lang="en-US" altLang="zh-CN" sz="4800" b="1" dirty="0">
              <a:solidFill>
                <a:schemeClr val="accent2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E0B75307-DFE4-4C96-9038-C5B071B2D34A}"/>
              </a:ext>
            </a:extLst>
          </p:cNvPr>
          <p:cNvSpPr/>
          <p:nvPr/>
        </p:nvSpPr>
        <p:spPr>
          <a:xfrm>
            <a:off x="20879918" y="4278124"/>
            <a:ext cx="49243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b="1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项目导师：</a:t>
            </a:r>
            <a:endParaRPr lang="en-US" altLang="zh-CN" sz="4800" b="1" dirty="0">
              <a:solidFill>
                <a:schemeClr val="accent2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4" name="Rectangle 171">
            <a:extLst>
              <a:ext uri="{FF2B5EF4-FFF2-40B4-BE49-F238E27FC236}">
                <a16:creationId xmlns:a16="http://schemas.microsoft.com/office/drawing/2014/main" id="{DCAFD7C2-05E1-4CD7-9CAE-761A41854EAB}"/>
              </a:ext>
            </a:extLst>
          </p:cNvPr>
          <p:cNvSpPr/>
          <p:nvPr/>
        </p:nvSpPr>
        <p:spPr>
          <a:xfrm flipV="1">
            <a:off x="1440144" y="42080032"/>
            <a:ext cx="27360000" cy="57600"/>
          </a:xfrm>
          <a:prstGeom prst="rect">
            <a:avLst/>
          </a:prstGeom>
          <a:gradFill flip="none" rotWithShape="1">
            <a:gsLst>
              <a:gs pos="0">
                <a:srgbClr val="00A4B3"/>
              </a:gs>
              <a:gs pos="99000">
                <a:srgbClr val="0071A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4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圆角矩形 32">
            <a:extLst>
              <a:ext uri="{FF2B5EF4-FFF2-40B4-BE49-F238E27FC236}">
                <a16:creationId xmlns:a16="http://schemas.microsoft.com/office/drawing/2014/main" id="{1A363C96-B5B5-51C0-39F3-6A623471953A}"/>
              </a:ext>
            </a:extLst>
          </p:cNvPr>
          <p:cNvSpPr/>
          <p:nvPr/>
        </p:nvSpPr>
        <p:spPr>
          <a:xfrm>
            <a:off x="1433973" y="5870371"/>
            <a:ext cx="6120000" cy="1080000"/>
          </a:xfrm>
          <a:prstGeom prst="roundRect">
            <a:avLst>
              <a:gd name="adj" fmla="val 50000"/>
            </a:avLst>
          </a:prstGeom>
          <a:solidFill>
            <a:srgbClr val="007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zh-C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Introduction</a:t>
            </a:r>
            <a:endParaRPr kumimoji="1"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171">
            <a:extLst>
              <a:ext uri="{FF2B5EF4-FFF2-40B4-BE49-F238E27FC236}">
                <a16:creationId xmlns:a16="http://schemas.microsoft.com/office/drawing/2014/main" id="{5BD31F77-6B4F-3950-8F99-4FD87709A847}"/>
              </a:ext>
            </a:extLst>
          </p:cNvPr>
          <p:cNvSpPr/>
          <p:nvPr/>
        </p:nvSpPr>
        <p:spPr>
          <a:xfrm>
            <a:off x="2124092" y="6870969"/>
            <a:ext cx="12420000" cy="72000"/>
          </a:xfrm>
          <a:prstGeom prst="rect">
            <a:avLst/>
          </a:prstGeom>
          <a:gradFill flip="none" rotWithShape="1">
            <a:gsLst>
              <a:gs pos="0">
                <a:srgbClr val="0071A2"/>
              </a:gs>
              <a:gs pos="99000">
                <a:srgbClr val="0071A2"/>
              </a:gs>
            </a:gsLst>
            <a:lin ang="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45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圆角矩形 32">
            <a:extLst>
              <a:ext uri="{FF2B5EF4-FFF2-40B4-BE49-F238E27FC236}">
                <a16:creationId xmlns:a16="http://schemas.microsoft.com/office/drawing/2014/main" id="{D55E403A-73C9-C33C-D533-F53D7DB00294}"/>
              </a:ext>
            </a:extLst>
          </p:cNvPr>
          <p:cNvSpPr/>
          <p:nvPr/>
        </p:nvSpPr>
        <p:spPr>
          <a:xfrm>
            <a:off x="1433973" y="22854543"/>
            <a:ext cx="6120000" cy="1080000"/>
          </a:xfrm>
          <a:prstGeom prst="roundRect">
            <a:avLst>
              <a:gd name="adj" fmla="val 50000"/>
            </a:avLst>
          </a:prstGeom>
          <a:solidFill>
            <a:srgbClr val="007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zh-C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Method</a:t>
            </a:r>
            <a:endParaRPr kumimoji="1"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71">
            <a:extLst>
              <a:ext uri="{FF2B5EF4-FFF2-40B4-BE49-F238E27FC236}">
                <a16:creationId xmlns:a16="http://schemas.microsoft.com/office/drawing/2014/main" id="{949372D3-1676-E1C5-42A0-8FDAEE4AABD6}"/>
              </a:ext>
            </a:extLst>
          </p:cNvPr>
          <p:cNvSpPr/>
          <p:nvPr/>
        </p:nvSpPr>
        <p:spPr>
          <a:xfrm>
            <a:off x="2124092" y="23830427"/>
            <a:ext cx="12420000" cy="72000"/>
          </a:xfrm>
          <a:prstGeom prst="rect">
            <a:avLst/>
          </a:prstGeom>
          <a:gradFill flip="none" rotWithShape="1">
            <a:gsLst>
              <a:gs pos="0">
                <a:srgbClr val="0071A2"/>
              </a:gs>
              <a:gs pos="99000">
                <a:srgbClr val="0071A2"/>
              </a:gs>
            </a:gsLst>
            <a:lin ang="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45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圆角矩形 32">
            <a:extLst>
              <a:ext uri="{FF2B5EF4-FFF2-40B4-BE49-F238E27FC236}">
                <a16:creationId xmlns:a16="http://schemas.microsoft.com/office/drawing/2014/main" id="{DB4CA0EA-25DA-8EDD-BA59-2677595845F7}"/>
              </a:ext>
            </a:extLst>
          </p:cNvPr>
          <p:cNvSpPr/>
          <p:nvPr/>
        </p:nvSpPr>
        <p:spPr>
          <a:xfrm>
            <a:off x="15690025" y="5870371"/>
            <a:ext cx="6120000" cy="1080000"/>
          </a:xfrm>
          <a:prstGeom prst="roundRect">
            <a:avLst>
              <a:gd name="adj" fmla="val 50000"/>
            </a:avLst>
          </a:prstGeom>
          <a:solidFill>
            <a:srgbClr val="007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zh-C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Reference</a:t>
            </a:r>
            <a:endParaRPr kumimoji="1"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171">
            <a:extLst>
              <a:ext uri="{FF2B5EF4-FFF2-40B4-BE49-F238E27FC236}">
                <a16:creationId xmlns:a16="http://schemas.microsoft.com/office/drawing/2014/main" id="{1BF3CC13-0D1A-019D-BC69-B67B28DAADA8}"/>
              </a:ext>
            </a:extLst>
          </p:cNvPr>
          <p:cNvSpPr/>
          <p:nvPr/>
        </p:nvSpPr>
        <p:spPr>
          <a:xfrm>
            <a:off x="16380144" y="6870969"/>
            <a:ext cx="12420000" cy="72000"/>
          </a:xfrm>
          <a:prstGeom prst="rect">
            <a:avLst/>
          </a:prstGeom>
          <a:gradFill flip="none" rotWithShape="1">
            <a:gsLst>
              <a:gs pos="0">
                <a:srgbClr val="0071A2"/>
              </a:gs>
              <a:gs pos="99000">
                <a:srgbClr val="0071A2"/>
              </a:gs>
            </a:gsLst>
            <a:lin ang="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45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圆角矩形 32">
            <a:extLst>
              <a:ext uri="{FF2B5EF4-FFF2-40B4-BE49-F238E27FC236}">
                <a16:creationId xmlns:a16="http://schemas.microsoft.com/office/drawing/2014/main" id="{92BE3D19-F841-5184-4459-43FBDBC966CC}"/>
              </a:ext>
            </a:extLst>
          </p:cNvPr>
          <p:cNvSpPr/>
          <p:nvPr/>
        </p:nvSpPr>
        <p:spPr>
          <a:xfrm>
            <a:off x="15690025" y="22898696"/>
            <a:ext cx="6120000" cy="1080000"/>
          </a:xfrm>
          <a:prstGeom prst="roundRect">
            <a:avLst>
              <a:gd name="adj" fmla="val 50000"/>
            </a:avLst>
          </a:prstGeom>
          <a:solidFill>
            <a:srgbClr val="007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zh-C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Result</a:t>
            </a:r>
            <a:endParaRPr kumimoji="1"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71">
            <a:extLst>
              <a:ext uri="{FF2B5EF4-FFF2-40B4-BE49-F238E27FC236}">
                <a16:creationId xmlns:a16="http://schemas.microsoft.com/office/drawing/2014/main" id="{229091D4-C61A-88B6-F6B8-1773A3DD0DF2}"/>
              </a:ext>
            </a:extLst>
          </p:cNvPr>
          <p:cNvSpPr/>
          <p:nvPr/>
        </p:nvSpPr>
        <p:spPr>
          <a:xfrm>
            <a:off x="16380144" y="23899294"/>
            <a:ext cx="12420000" cy="72000"/>
          </a:xfrm>
          <a:prstGeom prst="rect">
            <a:avLst/>
          </a:prstGeom>
          <a:gradFill flip="none" rotWithShape="1">
            <a:gsLst>
              <a:gs pos="0">
                <a:srgbClr val="0071A2"/>
              </a:gs>
              <a:gs pos="99000">
                <a:srgbClr val="0071A2"/>
              </a:gs>
            </a:gsLst>
            <a:lin ang="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45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918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noFill/>
        <a:ln w="57150" cap="flat" cmpd="sng" algn="ctr">
          <a:solidFill>
            <a:sysClr val="windowText" lastClr="000000"/>
          </a:solidFill>
          <a:prstDash val="solid"/>
          <a:miter lim="800000"/>
          <a:headEnd type="triangle" w="lg" len="lg"/>
          <a:tailEnd type="none" w="lg" len="lg"/>
        </a:ln>
        <a:effectLst/>
      </a:spPr>
      <a:bodyPr/>
      <a:lstStyle/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7514</TotalTime>
  <Words>71</Words>
  <Application>Microsoft Office PowerPoint</Application>
  <PresentationFormat>自定义</PresentationFormat>
  <Paragraphs>27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等线</vt:lpstr>
      <vt:lpstr>Arial</vt:lpstr>
      <vt:lpstr>Calibri</vt:lpstr>
      <vt:lpstr>Calibri Light</vt:lpstr>
      <vt:lpstr>Times New Roman</vt:lpstr>
      <vt:lpstr>Office 主题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boss</dc:creator>
  <cp:lastModifiedBy>eason peng</cp:lastModifiedBy>
  <cp:revision>125</cp:revision>
  <dcterms:created xsi:type="dcterms:W3CDTF">2020-01-15T04:03:56Z</dcterms:created>
  <dcterms:modified xsi:type="dcterms:W3CDTF">2023-10-28T03:32:33Z</dcterms:modified>
</cp:coreProperties>
</file>